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354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101BFDE7-24CF-412F-901E-D7A689041F0B}"/>
              </a:ext>
            </a:extLst>
          </p:cNvPr>
          <p:cNvSpPr/>
          <p:nvPr/>
        </p:nvSpPr>
        <p:spPr>
          <a:xfrm>
            <a:off x="493121" y="1054143"/>
            <a:ext cx="1439196" cy="1234840"/>
          </a:xfrm>
          <a:custGeom>
            <a:avLst/>
            <a:gdLst>
              <a:gd name="connsiteX0" fmla="*/ 1200862 w 2389769"/>
              <a:gd name="connsiteY0" fmla="*/ 0 h 1896567"/>
              <a:gd name="connsiteX1" fmla="*/ 1374549 w 2389769"/>
              <a:gd name="connsiteY1" fmla="*/ 518966 h 1896567"/>
              <a:gd name="connsiteX2" fmla="*/ 1455585 w 2389769"/>
              <a:gd name="connsiteY2" fmla="*/ 666069 h 1896567"/>
              <a:gd name="connsiteX3" fmla="*/ 1499782 w 2389769"/>
              <a:gd name="connsiteY3" fmla="*/ 772652 h 1896567"/>
              <a:gd name="connsiteX4" fmla="*/ 1531105 w 2389769"/>
              <a:gd name="connsiteY4" fmla="*/ 887476 h 1896567"/>
              <a:gd name="connsiteX5" fmla="*/ 1630336 w 2389769"/>
              <a:gd name="connsiteY5" fmla="*/ 830781 h 1896567"/>
              <a:gd name="connsiteX6" fmla="*/ 1736954 w 2389769"/>
              <a:gd name="connsiteY6" fmla="*/ 786668 h 1896567"/>
              <a:gd name="connsiteX7" fmla="*/ 1909084 w 2389769"/>
              <a:gd name="connsiteY7" fmla="*/ 727153 h 1896567"/>
              <a:gd name="connsiteX8" fmla="*/ 2389769 w 2389769"/>
              <a:gd name="connsiteY8" fmla="*/ 497520 h 1896567"/>
              <a:gd name="connsiteX9" fmla="*/ 2145621 w 2389769"/>
              <a:gd name="connsiteY9" fmla="*/ 987299 h 1896567"/>
              <a:gd name="connsiteX10" fmla="*/ 2098904 w 2389769"/>
              <a:gd name="connsiteY10" fmla="*/ 1148618 h 1896567"/>
              <a:gd name="connsiteX11" fmla="*/ 1813782 w 2389769"/>
              <a:gd name="connsiteY11" fmla="*/ 1583664 h 1896567"/>
              <a:gd name="connsiteX12" fmla="*/ 1278674 w 2389769"/>
              <a:gd name="connsiteY12" fmla="*/ 1893091 h 1896567"/>
              <a:gd name="connsiteX13" fmla="*/ 1204088 w 2389769"/>
              <a:gd name="connsiteY13" fmla="*/ 1895958 h 1896567"/>
              <a:gd name="connsiteX14" fmla="*/ 1201521 w 2389769"/>
              <a:gd name="connsiteY14" fmla="*/ 1896565 h 1896567"/>
              <a:gd name="connsiteX15" fmla="*/ 1190856 w 2389769"/>
              <a:gd name="connsiteY15" fmla="*/ 1896467 h 1896567"/>
              <a:gd name="connsiteX16" fmla="*/ 1188249 w 2389769"/>
              <a:gd name="connsiteY16" fmla="*/ 1896567 h 1896567"/>
              <a:gd name="connsiteX17" fmla="*/ 1187702 w 2389769"/>
              <a:gd name="connsiteY17" fmla="*/ 1896438 h 1896567"/>
              <a:gd name="connsiteX18" fmla="*/ 1134725 w 2389769"/>
              <a:gd name="connsiteY18" fmla="*/ 1895950 h 1896567"/>
              <a:gd name="connsiteX19" fmla="*/ 575987 w 2389769"/>
              <a:gd name="connsiteY19" fmla="*/ 1583662 h 1896567"/>
              <a:gd name="connsiteX20" fmla="*/ 290865 w 2389769"/>
              <a:gd name="connsiteY20" fmla="*/ 1148616 h 1896567"/>
              <a:gd name="connsiteX21" fmla="*/ 244148 w 2389769"/>
              <a:gd name="connsiteY21" fmla="*/ 987297 h 1896567"/>
              <a:gd name="connsiteX22" fmla="*/ 0 w 2389769"/>
              <a:gd name="connsiteY22" fmla="*/ 497518 h 1896567"/>
              <a:gd name="connsiteX23" fmla="*/ 480685 w 2389769"/>
              <a:gd name="connsiteY23" fmla="*/ 727151 h 1896567"/>
              <a:gd name="connsiteX24" fmla="*/ 652815 w 2389769"/>
              <a:gd name="connsiteY24" fmla="*/ 786666 h 1896567"/>
              <a:gd name="connsiteX25" fmla="*/ 759433 w 2389769"/>
              <a:gd name="connsiteY25" fmla="*/ 830779 h 1896567"/>
              <a:gd name="connsiteX26" fmla="*/ 866905 w 2389769"/>
              <a:gd name="connsiteY26" fmla="*/ 892182 h 1896567"/>
              <a:gd name="connsiteX27" fmla="*/ 899513 w 2389769"/>
              <a:gd name="connsiteY27" fmla="*/ 772652 h 1896567"/>
              <a:gd name="connsiteX28" fmla="*/ 943710 w 2389769"/>
              <a:gd name="connsiteY28" fmla="*/ 666069 h 1896567"/>
              <a:gd name="connsiteX29" fmla="*/ 1023341 w 2389769"/>
              <a:gd name="connsiteY29" fmla="*/ 502271 h 1896567"/>
              <a:gd name="connsiteX30" fmla="*/ 1200862 w 2389769"/>
              <a:gd name="connsiteY30" fmla="*/ 0 h 1896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2389769" h="1896567">
                <a:moveTo>
                  <a:pt x="1200862" y="0"/>
                </a:moveTo>
                <a:cubicBezTo>
                  <a:pt x="1220700" y="197040"/>
                  <a:pt x="1306127" y="413507"/>
                  <a:pt x="1374549" y="518966"/>
                </a:cubicBezTo>
                <a:cubicBezTo>
                  <a:pt x="1442971" y="624424"/>
                  <a:pt x="1428573" y="617034"/>
                  <a:pt x="1455585" y="666069"/>
                </a:cubicBezTo>
                <a:cubicBezTo>
                  <a:pt x="1471960" y="698650"/>
                  <a:pt x="1486773" y="734338"/>
                  <a:pt x="1499782" y="772652"/>
                </a:cubicBezTo>
                <a:lnTo>
                  <a:pt x="1531105" y="887476"/>
                </a:lnTo>
                <a:lnTo>
                  <a:pt x="1630336" y="830781"/>
                </a:lnTo>
                <a:cubicBezTo>
                  <a:pt x="1666627" y="812888"/>
                  <a:pt x="1702337" y="798127"/>
                  <a:pt x="1736954" y="786668"/>
                </a:cubicBezTo>
                <a:cubicBezTo>
                  <a:pt x="1794331" y="766829"/>
                  <a:pt x="1802110" y="756992"/>
                  <a:pt x="1909084" y="727153"/>
                </a:cubicBezTo>
                <a:cubicBezTo>
                  <a:pt x="2016059" y="697313"/>
                  <a:pt x="2226548" y="620805"/>
                  <a:pt x="2389769" y="497520"/>
                </a:cubicBezTo>
                <a:cubicBezTo>
                  <a:pt x="2264469" y="650876"/>
                  <a:pt x="2171809" y="864347"/>
                  <a:pt x="2145621" y="987299"/>
                </a:cubicBezTo>
                <a:cubicBezTo>
                  <a:pt x="2119432" y="1110251"/>
                  <a:pt x="2114476" y="1094845"/>
                  <a:pt x="2098904" y="1148618"/>
                </a:cubicBezTo>
                <a:cubicBezTo>
                  <a:pt x="2053066" y="1287086"/>
                  <a:pt x="1954403" y="1443043"/>
                  <a:pt x="1813782" y="1583664"/>
                </a:cubicBezTo>
                <a:cubicBezTo>
                  <a:pt x="1638004" y="1759441"/>
                  <a:pt x="1438268" y="1869657"/>
                  <a:pt x="1278674" y="1893091"/>
                </a:cubicBezTo>
                <a:lnTo>
                  <a:pt x="1204088" y="1895958"/>
                </a:lnTo>
                <a:lnTo>
                  <a:pt x="1201521" y="1896565"/>
                </a:lnTo>
                <a:lnTo>
                  <a:pt x="1190856" y="1896467"/>
                </a:lnTo>
                <a:lnTo>
                  <a:pt x="1188249" y="1896567"/>
                </a:lnTo>
                <a:lnTo>
                  <a:pt x="1187702" y="1896438"/>
                </a:lnTo>
                <a:lnTo>
                  <a:pt x="1134725" y="1895950"/>
                </a:lnTo>
                <a:cubicBezTo>
                  <a:pt x="971535" y="1880513"/>
                  <a:pt x="760554" y="1768228"/>
                  <a:pt x="575987" y="1583662"/>
                </a:cubicBezTo>
                <a:cubicBezTo>
                  <a:pt x="435366" y="1443041"/>
                  <a:pt x="336703" y="1287084"/>
                  <a:pt x="290865" y="1148616"/>
                </a:cubicBezTo>
                <a:cubicBezTo>
                  <a:pt x="275293" y="1094843"/>
                  <a:pt x="270337" y="1110249"/>
                  <a:pt x="244148" y="987297"/>
                </a:cubicBezTo>
                <a:cubicBezTo>
                  <a:pt x="217960" y="864345"/>
                  <a:pt x="125300" y="650874"/>
                  <a:pt x="0" y="497518"/>
                </a:cubicBezTo>
                <a:cubicBezTo>
                  <a:pt x="163221" y="620803"/>
                  <a:pt x="373711" y="697311"/>
                  <a:pt x="480685" y="727151"/>
                </a:cubicBezTo>
                <a:cubicBezTo>
                  <a:pt x="587659" y="756990"/>
                  <a:pt x="595438" y="766827"/>
                  <a:pt x="652815" y="786666"/>
                </a:cubicBezTo>
                <a:cubicBezTo>
                  <a:pt x="687432" y="798125"/>
                  <a:pt x="723142" y="812886"/>
                  <a:pt x="759433" y="830779"/>
                </a:cubicBezTo>
                <a:lnTo>
                  <a:pt x="866905" y="892182"/>
                </a:lnTo>
                <a:lnTo>
                  <a:pt x="899513" y="772652"/>
                </a:lnTo>
                <a:cubicBezTo>
                  <a:pt x="912522" y="734338"/>
                  <a:pt x="927335" y="698650"/>
                  <a:pt x="943710" y="666069"/>
                </a:cubicBezTo>
                <a:cubicBezTo>
                  <a:pt x="970254" y="611469"/>
                  <a:pt x="968799" y="599013"/>
                  <a:pt x="1023341" y="502271"/>
                </a:cubicBezTo>
                <a:cubicBezTo>
                  <a:pt x="1077884" y="405529"/>
                  <a:pt x="1172623" y="202591"/>
                  <a:pt x="1200862" y="0"/>
                </a:cubicBezTo>
                <a:close/>
              </a:path>
            </a:pathLst>
          </a:custGeom>
          <a:solidFill>
            <a:srgbClr val="0066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FAC592A1-9510-4D74-A87C-9D6C8845F89E}"/>
              </a:ext>
            </a:extLst>
          </p:cNvPr>
          <p:cNvSpPr/>
          <p:nvPr/>
        </p:nvSpPr>
        <p:spPr>
          <a:xfrm flipH="1">
            <a:off x="2383078" y="1156821"/>
            <a:ext cx="1378893" cy="1045940"/>
          </a:xfrm>
          <a:custGeom>
            <a:avLst/>
            <a:gdLst>
              <a:gd name="connsiteX0" fmla="*/ 2094883 w 4189767"/>
              <a:gd name="connsiteY0" fmla="*/ 0 h 3178089"/>
              <a:gd name="connsiteX1" fmla="*/ 2078547 w 4189767"/>
              <a:gd name="connsiteY1" fmla="*/ 163107 h 3178089"/>
              <a:gd name="connsiteX2" fmla="*/ 1828651 w 4189767"/>
              <a:gd name="connsiteY2" fmla="*/ 1037479 h 3178089"/>
              <a:gd name="connsiteX3" fmla="*/ 1768181 w 4189767"/>
              <a:gd name="connsiteY3" fmla="*/ 1119346 h 3178089"/>
              <a:gd name="connsiteX4" fmla="*/ 1767918 w 4189767"/>
              <a:gd name="connsiteY4" fmla="*/ 1119637 h 3178089"/>
              <a:gd name="connsiteX5" fmla="*/ 1767550 w 4189767"/>
              <a:gd name="connsiteY5" fmla="*/ 1120202 h 3178089"/>
              <a:gd name="connsiteX6" fmla="*/ 1745448 w 4189767"/>
              <a:gd name="connsiteY6" fmla="*/ 1150126 h 3178089"/>
              <a:gd name="connsiteX7" fmla="*/ 1748099 w 4189767"/>
              <a:gd name="connsiteY7" fmla="*/ 1150126 h 3178089"/>
              <a:gd name="connsiteX8" fmla="*/ 1694435 w 4189767"/>
              <a:gd name="connsiteY8" fmla="*/ 1232681 h 3178089"/>
              <a:gd name="connsiteX9" fmla="*/ 1589326 w 4189767"/>
              <a:gd name="connsiteY9" fmla="*/ 1507876 h 3178089"/>
              <a:gd name="connsiteX10" fmla="*/ 1579610 w 4189767"/>
              <a:gd name="connsiteY10" fmla="*/ 1561908 h 3178089"/>
              <a:gd name="connsiteX11" fmla="*/ 1541514 w 4189767"/>
              <a:gd name="connsiteY11" fmla="*/ 1544384 h 3178089"/>
              <a:gd name="connsiteX12" fmla="*/ 1254881 w 4189767"/>
              <a:gd name="connsiteY12" fmla="*/ 1470724 h 3178089"/>
              <a:gd name="connsiteX13" fmla="*/ 1156823 w 4189767"/>
              <a:gd name="connsiteY13" fmla="*/ 1466229 h 3178089"/>
              <a:gd name="connsiteX14" fmla="*/ 1158269 w 4189767"/>
              <a:gd name="connsiteY14" fmla="*/ 1464121 h 3178089"/>
              <a:gd name="connsiteX15" fmla="*/ 1121280 w 4189767"/>
              <a:gd name="connsiteY15" fmla="*/ 1464600 h 3178089"/>
              <a:gd name="connsiteX16" fmla="*/ 1120608 w 4189767"/>
              <a:gd name="connsiteY16" fmla="*/ 1464569 h 3178089"/>
              <a:gd name="connsiteX17" fmla="*/ 1120223 w 4189767"/>
              <a:gd name="connsiteY17" fmla="*/ 1464612 h 3178089"/>
              <a:gd name="connsiteX18" fmla="*/ 1019026 w 4189767"/>
              <a:gd name="connsiteY18" fmla="*/ 1465924 h 3178089"/>
              <a:gd name="connsiteX19" fmla="*/ 154161 w 4189767"/>
              <a:gd name="connsiteY19" fmla="*/ 1165028 h 3178089"/>
              <a:gd name="connsiteX20" fmla="*/ 9342 w 4189767"/>
              <a:gd name="connsiteY20" fmla="*/ 1084817 h 3178089"/>
              <a:gd name="connsiteX21" fmla="*/ 136342 w 4189767"/>
              <a:gd name="connsiteY21" fmla="*/ 1191012 h 3178089"/>
              <a:gd name="connsiteX22" fmla="*/ 728615 w 4189767"/>
              <a:gd name="connsiteY22" fmla="*/ 1889398 h 3178089"/>
              <a:gd name="connsiteX23" fmla="*/ 763849 w 4189767"/>
              <a:gd name="connsiteY23" fmla="*/ 1984272 h 3178089"/>
              <a:gd name="connsiteX24" fmla="*/ 763948 w 4189767"/>
              <a:gd name="connsiteY24" fmla="*/ 1984647 h 3178089"/>
              <a:gd name="connsiteX25" fmla="*/ 764218 w 4189767"/>
              <a:gd name="connsiteY25" fmla="*/ 1985264 h 3178089"/>
              <a:gd name="connsiteX26" fmla="*/ 777097 w 4189767"/>
              <a:gd name="connsiteY26" fmla="*/ 2019941 h 3178089"/>
              <a:gd name="connsiteX27" fmla="*/ 778543 w 4189767"/>
              <a:gd name="connsiteY27" fmla="*/ 2017833 h 3178089"/>
              <a:gd name="connsiteX28" fmla="*/ 818063 w 4189767"/>
              <a:gd name="connsiteY28" fmla="*/ 2107687 h 3178089"/>
              <a:gd name="connsiteX29" fmla="*/ 990041 w 4189767"/>
              <a:gd name="connsiteY29" fmla="*/ 2348535 h 3178089"/>
              <a:gd name="connsiteX30" fmla="*/ 1037335 w 4189767"/>
              <a:gd name="connsiteY30" fmla="*/ 2394497 h 3178089"/>
              <a:gd name="connsiteX31" fmla="*/ 967663 w 4189767"/>
              <a:gd name="connsiteY31" fmla="*/ 2445738 h 3178089"/>
              <a:gd name="connsiteX32" fmla="*/ 907379 w 4189767"/>
              <a:gd name="connsiteY32" fmla="*/ 2505354 h 3178089"/>
              <a:gd name="connsiteX33" fmla="*/ 906932 w 4189767"/>
              <a:gd name="connsiteY33" fmla="*/ 2503082 h 3178089"/>
              <a:gd name="connsiteX34" fmla="*/ 885527 w 4189767"/>
              <a:gd name="connsiteY34" fmla="*/ 2526962 h 3178089"/>
              <a:gd name="connsiteX35" fmla="*/ 885115 w 4189767"/>
              <a:gd name="connsiteY35" fmla="*/ 2527371 h 3178089"/>
              <a:gd name="connsiteX36" fmla="*/ 884915 w 4189767"/>
              <a:gd name="connsiteY36" fmla="*/ 2527644 h 3178089"/>
              <a:gd name="connsiteX37" fmla="*/ 826355 w 4189767"/>
              <a:gd name="connsiteY37" fmla="*/ 2592980 h 3178089"/>
              <a:gd name="connsiteX38" fmla="*/ 134214 w 4189767"/>
              <a:gd name="connsiteY38" fmla="*/ 2951461 h 3178089"/>
              <a:gd name="connsiteX39" fmla="*/ 0 w 4189767"/>
              <a:gd name="connsiteY39" fmla="*/ 2992384 h 3178089"/>
              <a:gd name="connsiteX40" fmla="*/ 139718 w 4189767"/>
              <a:gd name="connsiteY40" fmla="*/ 2979460 h 3178089"/>
              <a:gd name="connsiteX41" fmla="*/ 916049 w 4189767"/>
              <a:gd name="connsiteY41" fmla="*/ 3049297 h 3178089"/>
              <a:gd name="connsiteX42" fmla="*/ 994982 w 4189767"/>
              <a:gd name="connsiteY42" fmla="*/ 3087607 h 3178089"/>
              <a:gd name="connsiteX43" fmla="*/ 995270 w 4189767"/>
              <a:gd name="connsiteY43" fmla="*/ 3087783 h 3178089"/>
              <a:gd name="connsiteX44" fmla="*/ 995807 w 4189767"/>
              <a:gd name="connsiteY44" fmla="*/ 3088007 h 3178089"/>
              <a:gd name="connsiteX45" fmla="*/ 1024658 w 4189767"/>
              <a:gd name="connsiteY45" fmla="*/ 3102009 h 3178089"/>
              <a:gd name="connsiteX46" fmla="*/ 1024212 w 4189767"/>
              <a:gd name="connsiteY46" fmla="*/ 3099737 h 3178089"/>
              <a:gd name="connsiteX47" fmla="*/ 1102576 w 4189767"/>
              <a:gd name="connsiteY47" fmla="*/ 3132100 h 3178089"/>
              <a:gd name="connsiteX48" fmla="*/ 1629648 w 4189767"/>
              <a:gd name="connsiteY48" fmla="*/ 3155914 h 3178089"/>
              <a:gd name="connsiteX49" fmla="*/ 1759630 w 4189767"/>
              <a:gd name="connsiteY49" fmla="*/ 3122691 h 3178089"/>
              <a:gd name="connsiteX50" fmla="*/ 1803076 w 4189767"/>
              <a:gd name="connsiteY50" fmla="*/ 3106133 h 3178089"/>
              <a:gd name="connsiteX51" fmla="*/ 1802413 w 4189767"/>
              <a:gd name="connsiteY51" fmla="*/ 3111413 h 3178089"/>
              <a:gd name="connsiteX52" fmla="*/ 2378675 w 4189767"/>
              <a:gd name="connsiteY52" fmla="*/ 3111413 h 3178089"/>
              <a:gd name="connsiteX53" fmla="*/ 2377575 w 4189767"/>
              <a:gd name="connsiteY53" fmla="*/ 3102659 h 3178089"/>
              <a:gd name="connsiteX54" fmla="*/ 2430138 w 4189767"/>
              <a:gd name="connsiteY54" fmla="*/ 3122691 h 3178089"/>
              <a:gd name="connsiteX55" fmla="*/ 2560119 w 4189767"/>
              <a:gd name="connsiteY55" fmla="*/ 3155914 h 3178089"/>
              <a:gd name="connsiteX56" fmla="*/ 3087191 w 4189767"/>
              <a:gd name="connsiteY56" fmla="*/ 3132100 h 3178089"/>
              <a:gd name="connsiteX57" fmla="*/ 3165555 w 4189767"/>
              <a:gd name="connsiteY57" fmla="*/ 3099737 h 3178089"/>
              <a:gd name="connsiteX58" fmla="*/ 3165109 w 4189767"/>
              <a:gd name="connsiteY58" fmla="*/ 3102009 h 3178089"/>
              <a:gd name="connsiteX59" fmla="*/ 3193960 w 4189767"/>
              <a:gd name="connsiteY59" fmla="*/ 3088007 h 3178089"/>
              <a:gd name="connsiteX60" fmla="*/ 3194497 w 4189767"/>
              <a:gd name="connsiteY60" fmla="*/ 3087783 h 3178089"/>
              <a:gd name="connsiteX61" fmla="*/ 3194785 w 4189767"/>
              <a:gd name="connsiteY61" fmla="*/ 3087607 h 3178089"/>
              <a:gd name="connsiteX62" fmla="*/ 3273718 w 4189767"/>
              <a:gd name="connsiteY62" fmla="*/ 3049297 h 3178089"/>
              <a:gd name="connsiteX63" fmla="*/ 4050049 w 4189767"/>
              <a:gd name="connsiteY63" fmla="*/ 2979460 h 3178089"/>
              <a:gd name="connsiteX64" fmla="*/ 4189767 w 4189767"/>
              <a:gd name="connsiteY64" fmla="*/ 2992384 h 3178089"/>
              <a:gd name="connsiteX65" fmla="*/ 4055553 w 4189767"/>
              <a:gd name="connsiteY65" fmla="*/ 2951461 h 3178089"/>
              <a:gd name="connsiteX66" fmla="*/ 3363412 w 4189767"/>
              <a:gd name="connsiteY66" fmla="*/ 2592980 h 3178089"/>
              <a:gd name="connsiteX67" fmla="*/ 3304852 w 4189767"/>
              <a:gd name="connsiteY67" fmla="*/ 2527644 h 3178089"/>
              <a:gd name="connsiteX68" fmla="*/ 3304652 w 4189767"/>
              <a:gd name="connsiteY68" fmla="*/ 2527371 h 3178089"/>
              <a:gd name="connsiteX69" fmla="*/ 3304240 w 4189767"/>
              <a:gd name="connsiteY69" fmla="*/ 2526962 h 3178089"/>
              <a:gd name="connsiteX70" fmla="*/ 3282835 w 4189767"/>
              <a:gd name="connsiteY70" fmla="*/ 2503082 h 3178089"/>
              <a:gd name="connsiteX71" fmla="*/ 3282388 w 4189767"/>
              <a:gd name="connsiteY71" fmla="*/ 2505354 h 3178089"/>
              <a:gd name="connsiteX72" fmla="*/ 3222104 w 4189767"/>
              <a:gd name="connsiteY72" fmla="*/ 2445738 h 3178089"/>
              <a:gd name="connsiteX73" fmla="*/ 3152432 w 4189767"/>
              <a:gd name="connsiteY73" fmla="*/ 2394497 h 3178089"/>
              <a:gd name="connsiteX74" fmla="*/ 3199726 w 4189767"/>
              <a:gd name="connsiteY74" fmla="*/ 2348535 h 3178089"/>
              <a:gd name="connsiteX75" fmla="*/ 3371704 w 4189767"/>
              <a:gd name="connsiteY75" fmla="*/ 2107687 h 3178089"/>
              <a:gd name="connsiteX76" fmla="*/ 3411224 w 4189767"/>
              <a:gd name="connsiteY76" fmla="*/ 2017833 h 3178089"/>
              <a:gd name="connsiteX77" fmla="*/ 3412670 w 4189767"/>
              <a:gd name="connsiteY77" fmla="*/ 2019941 h 3178089"/>
              <a:gd name="connsiteX78" fmla="*/ 3425549 w 4189767"/>
              <a:gd name="connsiteY78" fmla="*/ 1985264 h 3178089"/>
              <a:gd name="connsiteX79" fmla="*/ 3425819 w 4189767"/>
              <a:gd name="connsiteY79" fmla="*/ 1984647 h 3178089"/>
              <a:gd name="connsiteX80" fmla="*/ 3425918 w 4189767"/>
              <a:gd name="connsiteY80" fmla="*/ 1984272 h 3178089"/>
              <a:gd name="connsiteX81" fmla="*/ 3461152 w 4189767"/>
              <a:gd name="connsiteY81" fmla="*/ 1889398 h 3178089"/>
              <a:gd name="connsiteX82" fmla="*/ 4053425 w 4189767"/>
              <a:gd name="connsiteY82" fmla="*/ 1191012 h 3178089"/>
              <a:gd name="connsiteX83" fmla="*/ 4180425 w 4189767"/>
              <a:gd name="connsiteY83" fmla="*/ 1084817 h 3178089"/>
              <a:gd name="connsiteX84" fmla="*/ 4035606 w 4189767"/>
              <a:gd name="connsiteY84" fmla="*/ 1165028 h 3178089"/>
              <a:gd name="connsiteX85" fmla="*/ 3170741 w 4189767"/>
              <a:gd name="connsiteY85" fmla="*/ 1465924 h 3178089"/>
              <a:gd name="connsiteX86" fmla="*/ 3069544 w 4189767"/>
              <a:gd name="connsiteY86" fmla="*/ 1464612 h 3178089"/>
              <a:gd name="connsiteX87" fmla="*/ 3069159 w 4189767"/>
              <a:gd name="connsiteY87" fmla="*/ 1464569 h 3178089"/>
              <a:gd name="connsiteX88" fmla="*/ 3068487 w 4189767"/>
              <a:gd name="connsiteY88" fmla="*/ 1464600 h 3178089"/>
              <a:gd name="connsiteX89" fmla="*/ 3031498 w 4189767"/>
              <a:gd name="connsiteY89" fmla="*/ 1464121 h 3178089"/>
              <a:gd name="connsiteX90" fmla="*/ 3032944 w 4189767"/>
              <a:gd name="connsiteY90" fmla="*/ 1466229 h 3178089"/>
              <a:gd name="connsiteX91" fmla="*/ 2934886 w 4189767"/>
              <a:gd name="connsiteY91" fmla="*/ 1470724 h 3178089"/>
              <a:gd name="connsiteX92" fmla="*/ 2648253 w 4189767"/>
              <a:gd name="connsiteY92" fmla="*/ 1544384 h 3178089"/>
              <a:gd name="connsiteX93" fmla="*/ 2610157 w 4189767"/>
              <a:gd name="connsiteY93" fmla="*/ 1561908 h 3178089"/>
              <a:gd name="connsiteX94" fmla="*/ 2600440 w 4189767"/>
              <a:gd name="connsiteY94" fmla="*/ 1507876 h 3178089"/>
              <a:gd name="connsiteX95" fmla="*/ 2495331 w 4189767"/>
              <a:gd name="connsiteY95" fmla="*/ 1232681 h 3178089"/>
              <a:gd name="connsiteX96" fmla="*/ 2441667 w 4189767"/>
              <a:gd name="connsiteY96" fmla="*/ 1150126 h 3178089"/>
              <a:gd name="connsiteX97" fmla="*/ 2444318 w 4189767"/>
              <a:gd name="connsiteY97" fmla="*/ 1150126 h 3178089"/>
              <a:gd name="connsiteX98" fmla="*/ 2422216 w 4189767"/>
              <a:gd name="connsiteY98" fmla="*/ 1120202 h 3178089"/>
              <a:gd name="connsiteX99" fmla="*/ 2421847 w 4189767"/>
              <a:gd name="connsiteY99" fmla="*/ 1119637 h 3178089"/>
              <a:gd name="connsiteX100" fmla="*/ 2421584 w 4189767"/>
              <a:gd name="connsiteY100" fmla="*/ 1119346 h 3178089"/>
              <a:gd name="connsiteX101" fmla="*/ 2361114 w 4189767"/>
              <a:gd name="connsiteY101" fmla="*/ 1037479 h 3178089"/>
              <a:gd name="connsiteX102" fmla="*/ 2111218 w 4189767"/>
              <a:gd name="connsiteY102" fmla="*/ 163107 h 3178089"/>
              <a:gd name="connsiteX0" fmla="*/ 2094883 w 4189767"/>
              <a:gd name="connsiteY0" fmla="*/ 0 h 3178089"/>
              <a:gd name="connsiteX1" fmla="*/ 2078547 w 4189767"/>
              <a:gd name="connsiteY1" fmla="*/ 163107 h 3178089"/>
              <a:gd name="connsiteX2" fmla="*/ 1828651 w 4189767"/>
              <a:gd name="connsiteY2" fmla="*/ 1037479 h 3178089"/>
              <a:gd name="connsiteX3" fmla="*/ 1768181 w 4189767"/>
              <a:gd name="connsiteY3" fmla="*/ 1119346 h 3178089"/>
              <a:gd name="connsiteX4" fmla="*/ 1767918 w 4189767"/>
              <a:gd name="connsiteY4" fmla="*/ 1119637 h 3178089"/>
              <a:gd name="connsiteX5" fmla="*/ 1767550 w 4189767"/>
              <a:gd name="connsiteY5" fmla="*/ 1120202 h 3178089"/>
              <a:gd name="connsiteX6" fmla="*/ 1745448 w 4189767"/>
              <a:gd name="connsiteY6" fmla="*/ 1150126 h 3178089"/>
              <a:gd name="connsiteX7" fmla="*/ 1748099 w 4189767"/>
              <a:gd name="connsiteY7" fmla="*/ 1150126 h 3178089"/>
              <a:gd name="connsiteX8" fmla="*/ 1694435 w 4189767"/>
              <a:gd name="connsiteY8" fmla="*/ 1232681 h 3178089"/>
              <a:gd name="connsiteX9" fmla="*/ 1589326 w 4189767"/>
              <a:gd name="connsiteY9" fmla="*/ 1507876 h 3178089"/>
              <a:gd name="connsiteX10" fmla="*/ 1579610 w 4189767"/>
              <a:gd name="connsiteY10" fmla="*/ 1561908 h 3178089"/>
              <a:gd name="connsiteX11" fmla="*/ 1541514 w 4189767"/>
              <a:gd name="connsiteY11" fmla="*/ 1544384 h 3178089"/>
              <a:gd name="connsiteX12" fmla="*/ 1254881 w 4189767"/>
              <a:gd name="connsiteY12" fmla="*/ 1470724 h 3178089"/>
              <a:gd name="connsiteX13" fmla="*/ 1156823 w 4189767"/>
              <a:gd name="connsiteY13" fmla="*/ 1466229 h 3178089"/>
              <a:gd name="connsiteX14" fmla="*/ 1158269 w 4189767"/>
              <a:gd name="connsiteY14" fmla="*/ 1464121 h 3178089"/>
              <a:gd name="connsiteX15" fmla="*/ 1121280 w 4189767"/>
              <a:gd name="connsiteY15" fmla="*/ 1464600 h 3178089"/>
              <a:gd name="connsiteX16" fmla="*/ 1120608 w 4189767"/>
              <a:gd name="connsiteY16" fmla="*/ 1464569 h 3178089"/>
              <a:gd name="connsiteX17" fmla="*/ 1120223 w 4189767"/>
              <a:gd name="connsiteY17" fmla="*/ 1464612 h 3178089"/>
              <a:gd name="connsiteX18" fmla="*/ 1019026 w 4189767"/>
              <a:gd name="connsiteY18" fmla="*/ 1465924 h 3178089"/>
              <a:gd name="connsiteX19" fmla="*/ 154161 w 4189767"/>
              <a:gd name="connsiteY19" fmla="*/ 1165028 h 3178089"/>
              <a:gd name="connsiteX20" fmla="*/ 9342 w 4189767"/>
              <a:gd name="connsiteY20" fmla="*/ 1084817 h 3178089"/>
              <a:gd name="connsiteX21" fmla="*/ 136342 w 4189767"/>
              <a:gd name="connsiteY21" fmla="*/ 1191012 h 3178089"/>
              <a:gd name="connsiteX22" fmla="*/ 728615 w 4189767"/>
              <a:gd name="connsiteY22" fmla="*/ 1889398 h 3178089"/>
              <a:gd name="connsiteX23" fmla="*/ 763849 w 4189767"/>
              <a:gd name="connsiteY23" fmla="*/ 1984272 h 3178089"/>
              <a:gd name="connsiteX24" fmla="*/ 763948 w 4189767"/>
              <a:gd name="connsiteY24" fmla="*/ 1984647 h 3178089"/>
              <a:gd name="connsiteX25" fmla="*/ 764218 w 4189767"/>
              <a:gd name="connsiteY25" fmla="*/ 1985264 h 3178089"/>
              <a:gd name="connsiteX26" fmla="*/ 777097 w 4189767"/>
              <a:gd name="connsiteY26" fmla="*/ 2019941 h 3178089"/>
              <a:gd name="connsiteX27" fmla="*/ 778543 w 4189767"/>
              <a:gd name="connsiteY27" fmla="*/ 2017833 h 3178089"/>
              <a:gd name="connsiteX28" fmla="*/ 818063 w 4189767"/>
              <a:gd name="connsiteY28" fmla="*/ 2107687 h 3178089"/>
              <a:gd name="connsiteX29" fmla="*/ 990041 w 4189767"/>
              <a:gd name="connsiteY29" fmla="*/ 2348535 h 3178089"/>
              <a:gd name="connsiteX30" fmla="*/ 1037335 w 4189767"/>
              <a:gd name="connsiteY30" fmla="*/ 2394497 h 3178089"/>
              <a:gd name="connsiteX31" fmla="*/ 967663 w 4189767"/>
              <a:gd name="connsiteY31" fmla="*/ 2445738 h 3178089"/>
              <a:gd name="connsiteX32" fmla="*/ 907379 w 4189767"/>
              <a:gd name="connsiteY32" fmla="*/ 2505354 h 3178089"/>
              <a:gd name="connsiteX33" fmla="*/ 906932 w 4189767"/>
              <a:gd name="connsiteY33" fmla="*/ 2503082 h 3178089"/>
              <a:gd name="connsiteX34" fmla="*/ 885527 w 4189767"/>
              <a:gd name="connsiteY34" fmla="*/ 2526962 h 3178089"/>
              <a:gd name="connsiteX35" fmla="*/ 885115 w 4189767"/>
              <a:gd name="connsiteY35" fmla="*/ 2527371 h 3178089"/>
              <a:gd name="connsiteX36" fmla="*/ 884915 w 4189767"/>
              <a:gd name="connsiteY36" fmla="*/ 2527644 h 3178089"/>
              <a:gd name="connsiteX37" fmla="*/ 826355 w 4189767"/>
              <a:gd name="connsiteY37" fmla="*/ 2592980 h 3178089"/>
              <a:gd name="connsiteX38" fmla="*/ 134214 w 4189767"/>
              <a:gd name="connsiteY38" fmla="*/ 2951461 h 3178089"/>
              <a:gd name="connsiteX39" fmla="*/ 0 w 4189767"/>
              <a:gd name="connsiteY39" fmla="*/ 2992384 h 3178089"/>
              <a:gd name="connsiteX40" fmla="*/ 139718 w 4189767"/>
              <a:gd name="connsiteY40" fmla="*/ 2979460 h 3178089"/>
              <a:gd name="connsiteX41" fmla="*/ 916049 w 4189767"/>
              <a:gd name="connsiteY41" fmla="*/ 3049297 h 3178089"/>
              <a:gd name="connsiteX42" fmla="*/ 994982 w 4189767"/>
              <a:gd name="connsiteY42" fmla="*/ 3087607 h 3178089"/>
              <a:gd name="connsiteX43" fmla="*/ 995270 w 4189767"/>
              <a:gd name="connsiteY43" fmla="*/ 3087783 h 3178089"/>
              <a:gd name="connsiteX44" fmla="*/ 995807 w 4189767"/>
              <a:gd name="connsiteY44" fmla="*/ 3088007 h 3178089"/>
              <a:gd name="connsiteX45" fmla="*/ 1024658 w 4189767"/>
              <a:gd name="connsiteY45" fmla="*/ 3102009 h 3178089"/>
              <a:gd name="connsiteX46" fmla="*/ 1024212 w 4189767"/>
              <a:gd name="connsiteY46" fmla="*/ 3099737 h 3178089"/>
              <a:gd name="connsiteX47" fmla="*/ 1102576 w 4189767"/>
              <a:gd name="connsiteY47" fmla="*/ 3132100 h 3178089"/>
              <a:gd name="connsiteX48" fmla="*/ 1629648 w 4189767"/>
              <a:gd name="connsiteY48" fmla="*/ 3155914 h 3178089"/>
              <a:gd name="connsiteX49" fmla="*/ 1759630 w 4189767"/>
              <a:gd name="connsiteY49" fmla="*/ 3122691 h 3178089"/>
              <a:gd name="connsiteX50" fmla="*/ 1803076 w 4189767"/>
              <a:gd name="connsiteY50" fmla="*/ 3106133 h 3178089"/>
              <a:gd name="connsiteX51" fmla="*/ 1802413 w 4189767"/>
              <a:gd name="connsiteY51" fmla="*/ 3111413 h 3178089"/>
              <a:gd name="connsiteX52" fmla="*/ 2378675 w 4189767"/>
              <a:gd name="connsiteY52" fmla="*/ 3111413 h 3178089"/>
              <a:gd name="connsiteX53" fmla="*/ 2430138 w 4189767"/>
              <a:gd name="connsiteY53" fmla="*/ 3122691 h 3178089"/>
              <a:gd name="connsiteX54" fmla="*/ 2560119 w 4189767"/>
              <a:gd name="connsiteY54" fmla="*/ 3155914 h 3178089"/>
              <a:gd name="connsiteX55" fmla="*/ 3087191 w 4189767"/>
              <a:gd name="connsiteY55" fmla="*/ 3132100 h 3178089"/>
              <a:gd name="connsiteX56" fmla="*/ 3165555 w 4189767"/>
              <a:gd name="connsiteY56" fmla="*/ 3099737 h 3178089"/>
              <a:gd name="connsiteX57" fmla="*/ 3165109 w 4189767"/>
              <a:gd name="connsiteY57" fmla="*/ 3102009 h 3178089"/>
              <a:gd name="connsiteX58" fmla="*/ 3193960 w 4189767"/>
              <a:gd name="connsiteY58" fmla="*/ 3088007 h 3178089"/>
              <a:gd name="connsiteX59" fmla="*/ 3194497 w 4189767"/>
              <a:gd name="connsiteY59" fmla="*/ 3087783 h 3178089"/>
              <a:gd name="connsiteX60" fmla="*/ 3194785 w 4189767"/>
              <a:gd name="connsiteY60" fmla="*/ 3087607 h 3178089"/>
              <a:gd name="connsiteX61" fmla="*/ 3273718 w 4189767"/>
              <a:gd name="connsiteY61" fmla="*/ 3049297 h 3178089"/>
              <a:gd name="connsiteX62" fmla="*/ 4050049 w 4189767"/>
              <a:gd name="connsiteY62" fmla="*/ 2979460 h 3178089"/>
              <a:gd name="connsiteX63" fmla="*/ 4189767 w 4189767"/>
              <a:gd name="connsiteY63" fmla="*/ 2992384 h 3178089"/>
              <a:gd name="connsiteX64" fmla="*/ 4055553 w 4189767"/>
              <a:gd name="connsiteY64" fmla="*/ 2951461 h 3178089"/>
              <a:gd name="connsiteX65" fmla="*/ 3363412 w 4189767"/>
              <a:gd name="connsiteY65" fmla="*/ 2592980 h 3178089"/>
              <a:gd name="connsiteX66" fmla="*/ 3304852 w 4189767"/>
              <a:gd name="connsiteY66" fmla="*/ 2527644 h 3178089"/>
              <a:gd name="connsiteX67" fmla="*/ 3304652 w 4189767"/>
              <a:gd name="connsiteY67" fmla="*/ 2527371 h 3178089"/>
              <a:gd name="connsiteX68" fmla="*/ 3304240 w 4189767"/>
              <a:gd name="connsiteY68" fmla="*/ 2526962 h 3178089"/>
              <a:gd name="connsiteX69" fmla="*/ 3282835 w 4189767"/>
              <a:gd name="connsiteY69" fmla="*/ 2503082 h 3178089"/>
              <a:gd name="connsiteX70" fmla="*/ 3282388 w 4189767"/>
              <a:gd name="connsiteY70" fmla="*/ 2505354 h 3178089"/>
              <a:gd name="connsiteX71" fmla="*/ 3222104 w 4189767"/>
              <a:gd name="connsiteY71" fmla="*/ 2445738 h 3178089"/>
              <a:gd name="connsiteX72" fmla="*/ 3152432 w 4189767"/>
              <a:gd name="connsiteY72" fmla="*/ 2394497 h 3178089"/>
              <a:gd name="connsiteX73" fmla="*/ 3199726 w 4189767"/>
              <a:gd name="connsiteY73" fmla="*/ 2348535 h 3178089"/>
              <a:gd name="connsiteX74" fmla="*/ 3371704 w 4189767"/>
              <a:gd name="connsiteY74" fmla="*/ 2107687 h 3178089"/>
              <a:gd name="connsiteX75" fmla="*/ 3411224 w 4189767"/>
              <a:gd name="connsiteY75" fmla="*/ 2017833 h 3178089"/>
              <a:gd name="connsiteX76" fmla="*/ 3412670 w 4189767"/>
              <a:gd name="connsiteY76" fmla="*/ 2019941 h 3178089"/>
              <a:gd name="connsiteX77" fmla="*/ 3425549 w 4189767"/>
              <a:gd name="connsiteY77" fmla="*/ 1985264 h 3178089"/>
              <a:gd name="connsiteX78" fmla="*/ 3425819 w 4189767"/>
              <a:gd name="connsiteY78" fmla="*/ 1984647 h 3178089"/>
              <a:gd name="connsiteX79" fmla="*/ 3425918 w 4189767"/>
              <a:gd name="connsiteY79" fmla="*/ 1984272 h 3178089"/>
              <a:gd name="connsiteX80" fmla="*/ 3461152 w 4189767"/>
              <a:gd name="connsiteY80" fmla="*/ 1889398 h 3178089"/>
              <a:gd name="connsiteX81" fmla="*/ 4053425 w 4189767"/>
              <a:gd name="connsiteY81" fmla="*/ 1191012 h 3178089"/>
              <a:gd name="connsiteX82" fmla="*/ 4180425 w 4189767"/>
              <a:gd name="connsiteY82" fmla="*/ 1084817 h 3178089"/>
              <a:gd name="connsiteX83" fmla="*/ 4035606 w 4189767"/>
              <a:gd name="connsiteY83" fmla="*/ 1165028 h 3178089"/>
              <a:gd name="connsiteX84" fmla="*/ 3170741 w 4189767"/>
              <a:gd name="connsiteY84" fmla="*/ 1465924 h 3178089"/>
              <a:gd name="connsiteX85" fmla="*/ 3069544 w 4189767"/>
              <a:gd name="connsiteY85" fmla="*/ 1464612 h 3178089"/>
              <a:gd name="connsiteX86" fmla="*/ 3069159 w 4189767"/>
              <a:gd name="connsiteY86" fmla="*/ 1464569 h 3178089"/>
              <a:gd name="connsiteX87" fmla="*/ 3068487 w 4189767"/>
              <a:gd name="connsiteY87" fmla="*/ 1464600 h 3178089"/>
              <a:gd name="connsiteX88" fmla="*/ 3031498 w 4189767"/>
              <a:gd name="connsiteY88" fmla="*/ 1464121 h 3178089"/>
              <a:gd name="connsiteX89" fmla="*/ 3032944 w 4189767"/>
              <a:gd name="connsiteY89" fmla="*/ 1466229 h 3178089"/>
              <a:gd name="connsiteX90" fmla="*/ 2934886 w 4189767"/>
              <a:gd name="connsiteY90" fmla="*/ 1470724 h 3178089"/>
              <a:gd name="connsiteX91" fmla="*/ 2648253 w 4189767"/>
              <a:gd name="connsiteY91" fmla="*/ 1544384 h 3178089"/>
              <a:gd name="connsiteX92" fmla="*/ 2610157 w 4189767"/>
              <a:gd name="connsiteY92" fmla="*/ 1561908 h 3178089"/>
              <a:gd name="connsiteX93" fmla="*/ 2600440 w 4189767"/>
              <a:gd name="connsiteY93" fmla="*/ 1507876 h 3178089"/>
              <a:gd name="connsiteX94" fmla="*/ 2495331 w 4189767"/>
              <a:gd name="connsiteY94" fmla="*/ 1232681 h 3178089"/>
              <a:gd name="connsiteX95" fmla="*/ 2441667 w 4189767"/>
              <a:gd name="connsiteY95" fmla="*/ 1150126 h 3178089"/>
              <a:gd name="connsiteX96" fmla="*/ 2444318 w 4189767"/>
              <a:gd name="connsiteY96" fmla="*/ 1150126 h 3178089"/>
              <a:gd name="connsiteX97" fmla="*/ 2422216 w 4189767"/>
              <a:gd name="connsiteY97" fmla="*/ 1120202 h 3178089"/>
              <a:gd name="connsiteX98" fmla="*/ 2421847 w 4189767"/>
              <a:gd name="connsiteY98" fmla="*/ 1119637 h 3178089"/>
              <a:gd name="connsiteX99" fmla="*/ 2421584 w 4189767"/>
              <a:gd name="connsiteY99" fmla="*/ 1119346 h 3178089"/>
              <a:gd name="connsiteX100" fmla="*/ 2361114 w 4189767"/>
              <a:gd name="connsiteY100" fmla="*/ 1037479 h 3178089"/>
              <a:gd name="connsiteX101" fmla="*/ 2111218 w 4189767"/>
              <a:gd name="connsiteY101" fmla="*/ 163107 h 3178089"/>
              <a:gd name="connsiteX102" fmla="*/ 2094883 w 4189767"/>
              <a:gd name="connsiteY102" fmla="*/ 0 h 3178089"/>
              <a:gd name="connsiteX0" fmla="*/ 2094883 w 4189767"/>
              <a:gd name="connsiteY0" fmla="*/ 0 h 3178089"/>
              <a:gd name="connsiteX1" fmla="*/ 2078547 w 4189767"/>
              <a:gd name="connsiteY1" fmla="*/ 163107 h 3178089"/>
              <a:gd name="connsiteX2" fmla="*/ 1828651 w 4189767"/>
              <a:gd name="connsiteY2" fmla="*/ 1037479 h 3178089"/>
              <a:gd name="connsiteX3" fmla="*/ 1768181 w 4189767"/>
              <a:gd name="connsiteY3" fmla="*/ 1119346 h 3178089"/>
              <a:gd name="connsiteX4" fmla="*/ 1767918 w 4189767"/>
              <a:gd name="connsiteY4" fmla="*/ 1119637 h 3178089"/>
              <a:gd name="connsiteX5" fmla="*/ 1767550 w 4189767"/>
              <a:gd name="connsiteY5" fmla="*/ 1120202 h 3178089"/>
              <a:gd name="connsiteX6" fmla="*/ 1745448 w 4189767"/>
              <a:gd name="connsiteY6" fmla="*/ 1150126 h 3178089"/>
              <a:gd name="connsiteX7" fmla="*/ 1748099 w 4189767"/>
              <a:gd name="connsiteY7" fmla="*/ 1150126 h 3178089"/>
              <a:gd name="connsiteX8" fmla="*/ 1694435 w 4189767"/>
              <a:gd name="connsiteY8" fmla="*/ 1232681 h 3178089"/>
              <a:gd name="connsiteX9" fmla="*/ 1589326 w 4189767"/>
              <a:gd name="connsiteY9" fmla="*/ 1507876 h 3178089"/>
              <a:gd name="connsiteX10" fmla="*/ 1579610 w 4189767"/>
              <a:gd name="connsiteY10" fmla="*/ 1561908 h 3178089"/>
              <a:gd name="connsiteX11" fmla="*/ 1541514 w 4189767"/>
              <a:gd name="connsiteY11" fmla="*/ 1544384 h 3178089"/>
              <a:gd name="connsiteX12" fmla="*/ 1254881 w 4189767"/>
              <a:gd name="connsiteY12" fmla="*/ 1470724 h 3178089"/>
              <a:gd name="connsiteX13" fmla="*/ 1156823 w 4189767"/>
              <a:gd name="connsiteY13" fmla="*/ 1466229 h 3178089"/>
              <a:gd name="connsiteX14" fmla="*/ 1158269 w 4189767"/>
              <a:gd name="connsiteY14" fmla="*/ 1464121 h 3178089"/>
              <a:gd name="connsiteX15" fmla="*/ 1121280 w 4189767"/>
              <a:gd name="connsiteY15" fmla="*/ 1464600 h 3178089"/>
              <a:gd name="connsiteX16" fmla="*/ 1120608 w 4189767"/>
              <a:gd name="connsiteY16" fmla="*/ 1464569 h 3178089"/>
              <a:gd name="connsiteX17" fmla="*/ 1120223 w 4189767"/>
              <a:gd name="connsiteY17" fmla="*/ 1464612 h 3178089"/>
              <a:gd name="connsiteX18" fmla="*/ 1019026 w 4189767"/>
              <a:gd name="connsiteY18" fmla="*/ 1465924 h 3178089"/>
              <a:gd name="connsiteX19" fmla="*/ 154161 w 4189767"/>
              <a:gd name="connsiteY19" fmla="*/ 1165028 h 3178089"/>
              <a:gd name="connsiteX20" fmla="*/ 9342 w 4189767"/>
              <a:gd name="connsiteY20" fmla="*/ 1084817 h 3178089"/>
              <a:gd name="connsiteX21" fmla="*/ 136342 w 4189767"/>
              <a:gd name="connsiteY21" fmla="*/ 1191012 h 3178089"/>
              <a:gd name="connsiteX22" fmla="*/ 728615 w 4189767"/>
              <a:gd name="connsiteY22" fmla="*/ 1889398 h 3178089"/>
              <a:gd name="connsiteX23" fmla="*/ 763849 w 4189767"/>
              <a:gd name="connsiteY23" fmla="*/ 1984272 h 3178089"/>
              <a:gd name="connsiteX24" fmla="*/ 763948 w 4189767"/>
              <a:gd name="connsiteY24" fmla="*/ 1984647 h 3178089"/>
              <a:gd name="connsiteX25" fmla="*/ 764218 w 4189767"/>
              <a:gd name="connsiteY25" fmla="*/ 1985264 h 3178089"/>
              <a:gd name="connsiteX26" fmla="*/ 777097 w 4189767"/>
              <a:gd name="connsiteY26" fmla="*/ 2019941 h 3178089"/>
              <a:gd name="connsiteX27" fmla="*/ 778543 w 4189767"/>
              <a:gd name="connsiteY27" fmla="*/ 2017833 h 3178089"/>
              <a:gd name="connsiteX28" fmla="*/ 818063 w 4189767"/>
              <a:gd name="connsiteY28" fmla="*/ 2107687 h 3178089"/>
              <a:gd name="connsiteX29" fmla="*/ 990041 w 4189767"/>
              <a:gd name="connsiteY29" fmla="*/ 2348535 h 3178089"/>
              <a:gd name="connsiteX30" fmla="*/ 1037335 w 4189767"/>
              <a:gd name="connsiteY30" fmla="*/ 2394497 h 3178089"/>
              <a:gd name="connsiteX31" fmla="*/ 967663 w 4189767"/>
              <a:gd name="connsiteY31" fmla="*/ 2445738 h 3178089"/>
              <a:gd name="connsiteX32" fmla="*/ 907379 w 4189767"/>
              <a:gd name="connsiteY32" fmla="*/ 2505354 h 3178089"/>
              <a:gd name="connsiteX33" fmla="*/ 906932 w 4189767"/>
              <a:gd name="connsiteY33" fmla="*/ 2503082 h 3178089"/>
              <a:gd name="connsiteX34" fmla="*/ 885527 w 4189767"/>
              <a:gd name="connsiteY34" fmla="*/ 2526962 h 3178089"/>
              <a:gd name="connsiteX35" fmla="*/ 885115 w 4189767"/>
              <a:gd name="connsiteY35" fmla="*/ 2527371 h 3178089"/>
              <a:gd name="connsiteX36" fmla="*/ 884915 w 4189767"/>
              <a:gd name="connsiteY36" fmla="*/ 2527644 h 3178089"/>
              <a:gd name="connsiteX37" fmla="*/ 826355 w 4189767"/>
              <a:gd name="connsiteY37" fmla="*/ 2592980 h 3178089"/>
              <a:gd name="connsiteX38" fmla="*/ 134214 w 4189767"/>
              <a:gd name="connsiteY38" fmla="*/ 2951461 h 3178089"/>
              <a:gd name="connsiteX39" fmla="*/ 0 w 4189767"/>
              <a:gd name="connsiteY39" fmla="*/ 2992384 h 3178089"/>
              <a:gd name="connsiteX40" fmla="*/ 139718 w 4189767"/>
              <a:gd name="connsiteY40" fmla="*/ 2979460 h 3178089"/>
              <a:gd name="connsiteX41" fmla="*/ 916049 w 4189767"/>
              <a:gd name="connsiteY41" fmla="*/ 3049297 h 3178089"/>
              <a:gd name="connsiteX42" fmla="*/ 994982 w 4189767"/>
              <a:gd name="connsiteY42" fmla="*/ 3087607 h 3178089"/>
              <a:gd name="connsiteX43" fmla="*/ 995270 w 4189767"/>
              <a:gd name="connsiteY43" fmla="*/ 3087783 h 3178089"/>
              <a:gd name="connsiteX44" fmla="*/ 995807 w 4189767"/>
              <a:gd name="connsiteY44" fmla="*/ 3088007 h 3178089"/>
              <a:gd name="connsiteX45" fmla="*/ 1024658 w 4189767"/>
              <a:gd name="connsiteY45" fmla="*/ 3102009 h 3178089"/>
              <a:gd name="connsiteX46" fmla="*/ 1024212 w 4189767"/>
              <a:gd name="connsiteY46" fmla="*/ 3099737 h 3178089"/>
              <a:gd name="connsiteX47" fmla="*/ 1102576 w 4189767"/>
              <a:gd name="connsiteY47" fmla="*/ 3132100 h 3178089"/>
              <a:gd name="connsiteX48" fmla="*/ 1629648 w 4189767"/>
              <a:gd name="connsiteY48" fmla="*/ 3155914 h 3178089"/>
              <a:gd name="connsiteX49" fmla="*/ 1759630 w 4189767"/>
              <a:gd name="connsiteY49" fmla="*/ 3122691 h 3178089"/>
              <a:gd name="connsiteX50" fmla="*/ 1802413 w 4189767"/>
              <a:gd name="connsiteY50" fmla="*/ 3111413 h 3178089"/>
              <a:gd name="connsiteX51" fmla="*/ 2378675 w 4189767"/>
              <a:gd name="connsiteY51" fmla="*/ 3111413 h 3178089"/>
              <a:gd name="connsiteX52" fmla="*/ 2430138 w 4189767"/>
              <a:gd name="connsiteY52" fmla="*/ 3122691 h 3178089"/>
              <a:gd name="connsiteX53" fmla="*/ 2560119 w 4189767"/>
              <a:gd name="connsiteY53" fmla="*/ 3155914 h 3178089"/>
              <a:gd name="connsiteX54" fmla="*/ 3087191 w 4189767"/>
              <a:gd name="connsiteY54" fmla="*/ 3132100 h 3178089"/>
              <a:gd name="connsiteX55" fmla="*/ 3165555 w 4189767"/>
              <a:gd name="connsiteY55" fmla="*/ 3099737 h 3178089"/>
              <a:gd name="connsiteX56" fmla="*/ 3165109 w 4189767"/>
              <a:gd name="connsiteY56" fmla="*/ 3102009 h 3178089"/>
              <a:gd name="connsiteX57" fmla="*/ 3193960 w 4189767"/>
              <a:gd name="connsiteY57" fmla="*/ 3088007 h 3178089"/>
              <a:gd name="connsiteX58" fmla="*/ 3194497 w 4189767"/>
              <a:gd name="connsiteY58" fmla="*/ 3087783 h 3178089"/>
              <a:gd name="connsiteX59" fmla="*/ 3194785 w 4189767"/>
              <a:gd name="connsiteY59" fmla="*/ 3087607 h 3178089"/>
              <a:gd name="connsiteX60" fmla="*/ 3273718 w 4189767"/>
              <a:gd name="connsiteY60" fmla="*/ 3049297 h 3178089"/>
              <a:gd name="connsiteX61" fmla="*/ 4050049 w 4189767"/>
              <a:gd name="connsiteY61" fmla="*/ 2979460 h 3178089"/>
              <a:gd name="connsiteX62" fmla="*/ 4189767 w 4189767"/>
              <a:gd name="connsiteY62" fmla="*/ 2992384 h 3178089"/>
              <a:gd name="connsiteX63" fmla="*/ 4055553 w 4189767"/>
              <a:gd name="connsiteY63" fmla="*/ 2951461 h 3178089"/>
              <a:gd name="connsiteX64" fmla="*/ 3363412 w 4189767"/>
              <a:gd name="connsiteY64" fmla="*/ 2592980 h 3178089"/>
              <a:gd name="connsiteX65" fmla="*/ 3304852 w 4189767"/>
              <a:gd name="connsiteY65" fmla="*/ 2527644 h 3178089"/>
              <a:gd name="connsiteX66" fmla="*/ 3304652 w 4189767"/>
              <a:gd name="connsiteY66" fmla="*/ 2527371 h 3178089"/>
              <a:gd name="connsiteX67" fmla="*/ 3304240 w 4189767"/>
              <a:gd name="connsiteY67" fmla="*/ 2526962 h 3178089"/>
              <a:gd name="connsiteX68" fmla="*/ 3282835 w 4189767"/>
              <a:gd name="connsiteY68" fmla="*/ 2503082 h 3178089"/>
              <a:gd name="connsiteX69" fmla="*/ 3282388 w 4189767"/>
              <a:gd name="connsiteY69" fmla="*/ 2505354 h 3178089"/>
              <a:gd name="connsiteX70" fmla="*/ 3222104 w 4189767"/>
              <a:gd name="connsiteY70" fmla="*/ 2445738 h 3178089"/>
              <a:gd name="connsiteX71" fmla="*/ 3152432 w 4189767"/>
              <a:gd name="connsiteY71" fmla="*/ 2394497 h 3178089"/>
              <a:gd name="connsiteX72" fmla="*/ 3199726 w 4189767"/>
              <a:gd name="connsiteY72" fmla="*/ 2348535 h 3178089"/>
              <a:gd name="connsiteX73" fmla="*/ 3371704 w 4189767"/>
              <a:gd name="connsiteY73" fmla="*/ 2107687 h 3178089"/>
              <a:gd name="connsiteX74" fmla="*/ 3411224 w 4189767"/>
              <a:gd name="connsiteY74" fmla="*/ 2017833 h 3178089"/>
              <a:gd name="connsiteX75" fmla="*/ 3412670 w 4189767"/>
              <a:gd name="connsiteY75" fmla="*/ 2019941 h 3178089"/>
              <a:gd name="connsiteX76" fmla="*/ 3425549 w 4189767"/>
              <a:gd name="connsiteY76" fmla="*/ 1985264 h 3178089"/>
              <a:gd name="connsiteX77" fmla="*/ 3425819 w 4189767"/>
              <a:gd name="connsiteY77" fmla="*/ 1984647 h 3178089"/>
              <a:gd name="connsiteX78" fmla="*/ 3425918 w 4189767"/>
              <a:gd name="connsiteY78" fmla="*/ 1984272 h 3178089"/>
              <a:gd name="connsiteX79" fmla="*/ 3461152 w 4189767"/>
              <a:gd name="connsiteY79" fmla="*/ 1889398 h 3178089"/>
              <a:gd name="connsiteX80" fmla="*/ 4053425 w 4189767"/>
              <a:gd name="connsiteY80" fmla="*/ 1191012 h 3178089"/>
              <a:gd name="connsiteX81" fmla="*/ 4180425 w 4189767"/>
              <a:gd name="connsiteY81" fmla="*/ 1084817 h 3178089"/>
              <a:gd name="connsiteX82" fmla="*/ 4035606 w 4189767"/>
              <a:gd name="connsiteY82" fmla="*/ 1165028 h 3178089"/>
              <a:gd name="connsiteX83" fmla="*/ 3170741 w 4189767"/>
              <a:gd name="connsiteY83" fmla="*/ 1465924 h 3178089"/>
              <a:gd name="connsiteX84" fmla="*/ 3069544 w 4189767"/>
              <a:gd name="connsiteY84" fmla="*/ 1464612 h 3178089"/>
              <a:gd name="connsiteX85" fmla="*/ 3069159 w 4189767"/>
              <a:gd name="connsiteY85" fmla="*/ 1464569 h 3178089"/>
              <a:gd name="connsiteX86" fmla="*/ 3068487 w 4189767"/>
              <a:gd name="connsiteY86" fmla="*/ 1464600 h 3178089"/>
              <a:gd name="connsiteX87" fmla="*/ 3031498 w 4189767"/>
              <a:gd name="connsiteY87" fmla="*/ 1464121 h 3178089"/>
              <a:gd name="connsiteX88" fmla="*/ 3032944 w 4189767"/>
              <a:gd name="connsiteY88" fmla="*/ 1466229 h 3178089"/>
              <a:gd name="connsiteX89" fmla="*/ 2934886 w 4189767"/>
              <a:gd name="connsiteY89" fmla="*/ 1470724 h 3178089"/>
              <a:gd name="connsiteX90" fmla="*/ 2648253 w 4189767"/>
              <a:gd name="connsiteY90" fmla="*/ 1544384 h 3178089"/>
              <a:gd name="connsiteX91" fmla="*/ 2610157 w 4189767"/>
              <a:gd name="connsiteY91" fmla="*/ 1561908 h 3178089"/>
              <a:gd name="connsiteX92" fmla="*/ 2600440 w 4189767"/>
              <a:gd name="connsiteY92" fmla="*/ 1507876 h 3178089"/>
              <a:gd name="connsiteX93" fmla="*/ 2495331 w 4189767"/>
              <a:gd name="connsiteY93" fmla="*/ 1232681 h 3178089"/>
              <a:gd name="connsiteX94" fmla="*/ 2441667 w 4189767"/>
              <a:gd name="connsiteY94" fmla="*/ 1150126 h 3178089"/>
              <a:gd name="connsiteX95" fmla="*/ 2444318 w 4189767"/>
              <a:gd name="connsiteY95" fmla="*/ 1150126 h 3178089"/>
              <a:gd name="connsiteX96" fmla="*/ 2422216 w 4189767"/>
              <a:gd name="connsiteY96" fmla="*/ 1120202 h 3178089"/>
              <a:gd name="connsiteX97" fmla="*/ 2421847 w 4189767"/>
              <a:gd name="connsiteY97" fmla="*/ 1119637 h 3178089"/>
              <a:gd name="connsiteX98" fmla="*/ 2421584 w 4189767"/>
              <a:gd name="connsiteY98" fmla="*/ 1119346 h 3178089"/>
              <a:gd name="connsiteX99" fmla="*/ 2361114 w 4189767"/>
              <a:gd name="connsiteY99" fmla="*/ 1037479 h 3178089"/>
              <a:gd name="connsiteX100" fmla="*/ 2111218 w 4189767"/>
              <a:gd name="connsiteY100" fmla="*/ 163107 h 3178089"/>
              <a:gd name="connsiteX101" fmla="*/ 2094883 w 4189767"/>
              <a:gd name="connsiteY101" fmla="*/ 0 h 3178089"/>
              <a:gd name="connsiteX0" fmla="*/ 2094883 w 4189767"/>
              <a:gd name="connsiteY0" fmla="*/ 0 h 3178089"/>
              <a:gd name="connsiteX1" fmla="*/ 2078547 w 4189767"/>
              <a:gd name="connsiteY1" fmla="*/ 163107 h 3178089"/>
              <a:gd name="connsiteX2" fmla="*/ 1828651 w 4189767"/>
              <a:gd name="connsiteY2" fmla="*/ 1037479 h 3178089"/>
              <a:gd name="connsiteX3" fmla="*/ 1768181 w 4189767"/>
              <a:gd name="connsiteY3" fmla="*/ 1119346 h 3178089"/>
              <a:gd name="connsiteX4" fmla="*/ 1767918 w 4189767"/>
              <a:gd name="connsiteY4" fmla="*/ 1119637 h 3178089"/>
              <a:gd name="connsiteX5" fmla="*/ 1767550 w 4189767"/>
              <a:gd name="connsiteY5" fmla="*/ 1120202 h 3178089"/>
              <a:gd name="connsiteX6" fmla="*/ 1745448 w 4189767"/>
              <a:gd name="connsiteY6" fmla="*/ 1150126 h 3178089"/>
              <a:gd name="connsiteX7" fmla="*/ 1748099 w 4189767"/>
              <a:gd name="connsiteY7" fmla="*/ 1150126 h 3178089"/>
              <a:gd name="connsiteX8" fmla="*/ 1694435 w 4189767"/>
              <a:gd name="connsiteY8" fmla="*/ 1232681 h 3178089"/>
              <a:gd name="connsiteX9" fmla="*/ 1589326 w 4189767"/>
              <a:gd name="connsiteY9" fmla="*/ 1507876 h 3178089"/>
              <a:gd name="connsiteX10" fmla="*/ 1579610 w 4189767"/>
              <a:gd name="connsiteY10" fmla="*/ 1561908 h 3178089"/>
              <a:gd name="connsiteX11" fmla="*/ 1541514 w 4189767"/>
              <a:gd name="connsiteY11" fmla="*/ 1544384 h 3178089"/>
              <a:gd name="connsiteX12" fmla="*/ 1254881 w 4189767"/>
              <a:gd name="connsiteY12" fmla="*/ 1470724 h 3178089"/>
              <a:gd name="connsiteX13" fmla="*/ 1156823 w 4189767"/>
              <a:gd name="connsiteY13" fmla="*/ 1466229 h 3178089"/>
              <a:gd name="connsiteX14" fmla="*/ 1158269 w 4189767"/>
              <a:gd name="connsiteY14" fmla="*/ 1464121 h 3178089"/>
              <a:gd name="connsiteX15" fmla="*/ 1121280 w 4189767"/>
              <a:gd name="connsiteY15" fmla="*/ 1464600 h 3178089"/>
              <a:gd name="connsiteX16" fmla="*/ 1120608 w 4189767"/>
              <a:gd name="connsiteY16" fmla="*/ 1464569 h 3178089"/>
              <a:gd name="connsiteX17" fmla="*/ 1120223 w 4189767"/>
              <a:gd name="connsiteY17" fmla="*/ 1464612 h 3178089"/>
              <a:gd name="connsiteX18" fmla="*/ 1019026 w 4189767"/>
              <a:gd name="connsiteY18" fmla="*/ 1465924 h 3178089"/>
              <a:gd name="connsiteX19" fmla="*/ 154161 w 4189767"/>
              <a:gd name="connsiteY19" fmla="*/ 1165028 h 3178089"/>
              <a:gd name="connsiteX20" fmla="*/ 9342 w 4189767"/>
              <a:gd name="connsiteY20" fmla="*/ 1084817 h 3178089"/>
              <a:gd name="connsiteX21" fmla="*/ 136342 w 4189767"/>
              <a:gd name="connsiteY21" fmla="*/ 1191012 h 3178089"/>
              <a:gd name="connsiteX22" fmla="*/ 728615 w 4189767"/>
              <a:gd name="connsiteY22" fmla="*/ 1889398 h 3178089"/>
              <a:gd name="connsiteX23" fmla="*/ 763849 w 4189767"/>
              <a:gd name="connsiteY23" fmla="*/ 1984272 h 3178089"/>
              <a:gd name="connsiteX24" fmla="*/ 763948 w 4189767"/>
              <a:gd name="connsiteY24" fmla="*/ 1984647 h 3178089"/>
              <a:gd name="connsiteX25" fmla="*/ 764218 w 4189767"/>
              <a:gd name="connsiteY25" fmla="*/ 1985264 h 3178089"/>
              <a:gd name="connsiteX26" fmla="*/ 777097 w 4189767"/>
              <a:gd name="connsiteY26" fmla="*/ 2019941 h 3178089"/>
              <a:gd name="connsiteX27" fmla="*/ 778543 w 4189767"/>
              <a:gd name="connsiteY27" fmla="*/ 2017833 h 3178089"/>
              <a:gd name="connsiteX28" fmla="*/ 818063 w 4189767"/>
              <a:gd name="connsiteY28" fmla="*/ 2107687 h 3178089"/>
              <a:gd name="connsiteX29" fmla="*/ 990041 w 4189767"/>
              <a:gd name="connsiteY29" fmla="*/ 2348535 h 3178089"/>
              <a:gd name="connsiteX30" fmla="*/ 1037335 w 4189767"/>
              <a:gd name="connsiteY30" fmla="*/ 2394497 h 3178089"/>
              <a:gd name="connsiteX31" fmla="*/ 967663 w 4189767"/>
              <a:gd name="connsiteY31" fmla="*/ 2445738 h 3178089"/>
              <a:gd name="connsiteX32" fmla="*/ 907379 w 4189767"/>
              <a:gd name="connsiteY32" fmla="*/ 2505354 h 3178089"/>
              <a:gd name="connsiteX33" fmla="*/ 906932 w 4189767"/>
              <a:gd name="connsiteY33" fmla="*/ 2503082 h 3178089"/>
              <a:gd name="connsiteX34" fmla="*/ 885527 w 4189767"/>
              <a:gd name="connsiteY34" fmla="*/ 2526962 h 3178089"/>
              <a:gd name="connsiteX35" fmla="*/ 885115 w 4189767"/>
              <a:gd name="connsiteY35" fmla="*/ 2527371 h 3178089"/>
              <a:gd name="connsiteX36" fmla="*/ 884915 w 4189767"/>
              <a:gd name="connsiteY36" fmla="*/ 2527644 h 3178089"/>
              <a:gd name="connsiteX37" fmla="*/ 826355 w 4189767"/>
              <a:gd name="connsiteY37" fmla="*/ 2592980 h 3178089"/>
              <a:gd name="connsiteX38" fmla="*/ 134214 w 4189767"/>
              <a:gd name="connsiteY38" fmla="*/ 2951461 h 3178089"/>
              <a:gd name="connsiteX39" fmla="*/ 0 w 4189767"/>
              <a:gd name="connsiteY39" fmla="*/ 2992384 h 3178089"/>
              <a:gd name="connsiteX40" fmla="*/ 139718 w 4189767"/>
              <a:gd name="connsiteY40" fmla="*/ 2979460 h 3178089"/>
              <a:gd name="connsiteX41" fmla="*/ 916049 w 4189767"/>
              <a:gd name="connsiteY41" fmla="*/ 3049297 h 3178089"/>
              <a:gd name="connsiteX42" fmla="*/ 994982 w 4189767"/>
              <a:gd name="connsiteY42" fmla="*/ 3087607 h 3178089"/>
              <a:gd name="connsiteX43" fmla="*/ 995270 w 4189767"/>
              <a:gd name="connsiteY43" fmla="*/ 3087783 h 3178089"/>
              <a:gd name="connsiteX44" fmla="*/ 995807 w 4189767"/>
              <a:gd name="connsiteY44" fmla="*/ 3088007 h 3178089"/>
              <a:gd name="connsiteX45" fmla="*/ 1024658 w 4189767"/>
              <a:gd name="connsiteY45" fmla="*/ 3102009 h 3178089"/>
              <a:gd name="connsiteX46" fmla="*/ 1024212 w 4189767"/>
              <a:gd name="connsiteY46" fmla="*/ 3099737 h 3178089"/>
              <a:gd name="connsiteX47" fmla="*/ 1102576 w 4189767"/>
              <a:gd name="connsiteY47" fmla="*/ 3132100 h 3178089"/>
              <a:gd name="connsiteX48" fmla="*/ 1629648 w 4189767"/>
              <a:gd name="connsiteY48" fmla="*/ 3155914 h 3178089"/>
              <a:gd name="connsiteX49" fmla="*/ 1759630 w 4189767"/>
              <a:gd name="connsiteY49" fmla="*/ 3122691 h 3178089"/>
              <a:gd name="connsiteX50" fmla="*/ 1802413 w 4189767"/>
              <a:gd name="connsiteY50" fmla="*/ 3111413 h 3178089"/>
              <a:gd name="connsiteX51" fmla="*/ 2378675 w 4189767"/>
              <a:gd name="connsiteY51" fmla="*/ 3111413 h 3178089"/>
              <a:gd name="connsiteX52" fmla="*/ 2560119 w 4189767"/>
              <a:gd name="connsiteY52" fmla="*/ 3155914 h 3178089"/>
              <a:gd name="connsiteX53" fmla="*/ 3087191 w 4189767"/>
              <a:gd name="connsiteY53" fmla="*/ 3132100 h 3178089"/>
              <a:gd name="connsiteX54" fmla="*/ 3165555 w 4189767"/>
              <a:gd name="connsiteY54" fmla="*/ 3099737 h 3178089"/>
              <a:gd name="connsiteX55" fmla="*/ 3165109 w 4189767"/>
              <a:gd name="connsiteY55" fmla="*/ 3102009 h 3178089"/>
              <a:gd name="connsiteX56" fmla="*/ 3193960 w 4189767"/>
              <a:gd name="connsiteY56" fmla="*/ 3088007 h 3178089"/>
              <a:gd name="connsiteX57" fmla="*/ 3194497 w 4189767"/>
              <a:gd name="connsiteY57" fmla="*/ 3087783 h 3178089"/>
              <a:gd name="connsiteX58" fmla="*/ 3194785 w 4189767"/>
              <a:gd name="connsiteY58" fmla="*/ 3087607 h 3178089"/>
              <a:gd name="connsiteX59" fmla="*/ 3273718 w 4189767"/>
              <a:gd name="connsiteY59" fmla="*/ 3049297 h 3178089"/>
              <a:gd name="connsiteX60" fmla="*/ 4050049 w 4189767"/>
              <a:gd name="connsiteY60" fmla="*/ 2979460 h 3178089"/>
              <a:gd name="connsiteX61" fmla="*/ 4189767 w 4189767"/>
              <a:gd name="connsiteY61" fmla="*/ 2992384 h 3178089"/>
              <a:gd name="connsiteX62" fmla="*/ 4055553 w 4189767"/>
              <a:gd name="connsiteY62" fmla="*/ 2951461 h 3178089"/>
              <a:gd name="connsiteX63" fmla="*/ 3363412 w 4189767"/>
              <a:gd name="connsiteY63" fmla="*/ 2592980 h 3178089"/>
              <a:gd name="connsiteX64" fmla="*/ 3304852 w 4189767"/>
              <a:gd name="connsiteY64" fmla="*/ 2527644 h 3178089"/>
              <a:gd name="connsiteX65" fmla="*/ 3304652 w 4189767"/>
              <a:gd name="connsiteY65" fmla="*/ 2527371 h 3178089"/>
              <a:gd name="connsiteX66" fmla="*/ 3304240 w 4189767"/>
              <a:gd name="connsiteY66" fmla="*/ 2526962 h 3178089"/>
              <a:gd name="connsiteX67" fmla="*/ 3282835 w 4189767"/>
              <a:gd name="connsiteY67" fmla="*/ 2503082 h 3178089"/>
              <a:gd name="connsiteX68" fmla="*/ 3282388 w 4189767"/>
              <a:gd name="connsiteY68" fmla="*/ 2505354 h 3178089"/>
              <a:gd name="connsiteX69" fmla="*/ 3222104 w 4189767"/>
              <a:gd name="connsiteY69" fmla="*/ 2445738 h 3178089"/>
              <a:gd name="connsiteX70" fmla="*/ 3152432 w 4189767"/>
              <a:gd name="connsiteY70" fmla="*/ 2394497 h 3178089"/>
              <a:gd name="connsiteX71" fmla="*/ 3199726 w 4189767"/>
              <a:gd name="connsiteY71" fmla="*/ 2348535 h 3178089"/>
              <a:gd name="connsiteX72" fmla="*/ 3371704 w 4189767"/>
              <a:gd name="connsiteY72" fmla="*/ 2107687 h 3178089"/>
              <a:gd name="connsiteX73" fmla="*/ 3411224 w 4189767"/>
              <a:gd name="connsiteY73" fmla="*/ 2017833 h 3178089"/>
              <a:gd name="connsiteX74" fmla="*/ 3412670 w 4189767"/>
              <a:gd name="connsiteY74" fmla="*/ 2019941 h 3178089"/>
              <a:gd name="connsiteX75" fmla="*/ 3425549 w 4189767"/>
              <a:gd name="connsiteY75" fmla="*/ 1985264 h 3178089"/>
              <a:gd name="connsiteX76" fmla="*/ 3425819 w 4189767"/>
              <a:gd name="connsiteY76" fmla="*/ 1984647 h 3178089"/>
              <a:gd name="connsiteX77" fmla="*/ 3425918 w 4189767"/>
              <a:gd name="connsiteY77" fmla="*/ 1984272 h 3178089"/>
              <a:gd name="connsiteX78" fmla="*/ 3461152 w 4189767"/>
              <a:gd name="connsiteY78" fmla="*/ 1889398 h 3178089"/>
              <a:gd name="connsiteX79" fmla="*/ 4053425 w 4189767"/>
              <a:gd name="connsiteY79" fmla="*/ 1191012 h 3178089"/>
              <a:gd name="connsiteX80" fmla="*/ 4180425 w 4189767"/>
              <a:gd name="connsiteY80" fmla="*/ 1084817 h 3178089"/>
              <a:gd name="connsiteX81" fmla="*/ 4035606 w 4189767"/>
              <a:gd name="connsiteY81" fmla="*/ 1165028 h 3178089"/>
              <a:gd name="connsiteX82" fmla="*/ 3170741 w 4189767"/>
              <a:gd name="connsiteY82" fmla="*/ 1465924 h 3178089"/>
              <a:gd name="connsiteX83" fmla="*/ 3069544 w 4189767"/>
              <a:gd name="connsiteY83" fmla="*/ 1464612 h 3178089"/>
              <a:gd name="connsiteX84" fmla="*/ 3069159 w 4189767"/>
              <a:gd name="connsiteY84" fmla="*/ 1464569 h 3178089"/>
              <a:gd name="connsiteX85" fmla="*/ 3068487 w 4189767"/>
              <a:gd name="connsiteY85" fmla="*/ 1464600 h 3178089"/>
              <a:gd name="connsiteX86" fmla="*/ 3031498 w 4189767"/>
              <a:gd name="connsiteY86" fmla="*/ 1464121 h 3178089"/>
              <a:gd name="connsiteX87" fmla="*/ 3032944 w 4189767"/>
              <a:gd name="connsiteY87" fmla="*/ 1466229 h 3178089"/>
              <a:gd name="connsiteX88" fmla="*/ 2934886 w 4189767"/>
              <a:gd name="connsiteY88" fmla="*/ 1470724 h 3178089"/>
              <a:gd name="connsiteX89" fmla="*/ 2648253 w 4189767"/>
              <a:gd name="connsiteY89" fmla="*/ 1544384 h 3178089"/>
              <a:gd name="connsiteX90" fmla="*/ 2610157 w 4189767"/>
              <a:gd name="connsiteY90" fmla="*/ 1561908 h 3178089"/>
              <a:gd name="connsiteX91" fmla="*/ 2600440 w 4189767"/>
              <a:gd name="connsiteY91" fmla="*/ 1507876 h 3178089"/>
              <a:gd name="connsiteX92" fmla="*/ 2495331 w 4189767"/>
              <a:gd name="connsiteY92" fmla="*/ 1232681 h 3178089"/>
              <a:gd name="connsiteX93" fmla="*/ 2441667 w 4189767"/>
              <a:gd name="connsiteY93" fmla="*/ 1150126 h 3178089"/>
              <a:gd name="connsiteX94" fmla="*/ 2444318 w 4189767"/>
              <a:gd name="connsiteY94" fmla="*/ 1150126 h 3178089"/>
              <a:gd name="connsiteX95" fmla="*/ 2422216 w 4189767"/>
              <a:gd name="connsiteY95" fmla="*/ 1120202 h 3178089"/>
              <a:gd name="connsiteX96" fmla="*/ 2421847 w 4189767"/>
              <a:gd name="connsiteY96" fmla="*/ 1119637 h 3178089"/>
              <a:gd name="connsiteX97" fmla="*/ 2421584 w 4189767"/>
              <a:gd name="connsiteY97" fmla="*/ 1119346 h 3178089"/>
              <a:gd name="connsiteX98" fmla="*/ 2361114 w 4189767"/>
              <a:gd name="connsiteY98" fmla="*/ 1037479 h 3178089"/>
              <a:gd name="connsiteX99" fmla="*/ 2111218 w 4189767"/>
              <a:gd name="connsiteY99" fmla="*/ 163107 h 3178089"/>
              <a:gd name="connsiteX100" fmla="*/ 2094883 w 4189767"/>
              <a:gd name="connsiteY100" fmla="*/ 0 h 3178089"/>
              <a:gd name="connsiteX0" fmla="*/ 2094883 w 4189767"/>
              <a:gd name="connsiteY0" fmla="*/ 0 h 3178089"/>
              <a:gd name="connsiteX1" fmla="*/ 2078547 w 4189767"/>
              <a:gd name="connsiteY1" fmla="*/ 163107 h 3178089"/>
              <a:gd name="connsiteX2" fmla="*/ 1828651 w 4189767"/>
              <a:gd name="connsiteY2" fmla="*/ 1037479 h 3178089"/>
              <a:gd name="connsiteX3" fmla="*/ 1768181 w 4189767"/>
              <a:gd name="connsiteY3" fmla="*/ 1119346 h 3178089"/>
              <a:gd name="connsiteX4" fmla="*/ 1767918 w 4189767"/>
              <a:gd name="connsiteY4" fmla="*/ 1119637 h 3178089"/>
              <a:gd name="connsiteX5" fmla="*/ 1767550 w 4189767"/>
              <a:gd name="connsiteY5" fmla="*/ 1120202 h 3178089"/>
              <a:gd name="connsiteX6" fmla="*/ 1745448 w 4189767"/>
              <a:gd name="connsiteY6" fmla="*/ 1150126 h 3178089"/>
              <a:gd name="connsiteX7" fmla="*/ 1748099 w 4189767"/>
              <a:gd name="connsiteY7" fmla="*/ 1150126 h 3178089"/>
              <a:gd name="connsiteX8" fmla="*/ 1694435 w 4189767"/>
              <a:gd name="connsiteY8" fmla="*/ 1232681 h 3178089"/>
              <a:gd name="connsiteX9" fmla="*/ 1589326 w 4189767"/>
              <a:gd name="connsiteY9" fmla="*/ 1507876 h 3178089"/>
              <a:gd name="connsiteX10" fmla="*/ 1579610 w 4189767"/>
              <a:gd name="connsiteY10" fmla="*/ 1561908 h 3178089"/>
              <a:gd name="connsiteX11" fmla="*/ 1541514 w 4189767"/>
              <a:gd name="connsiteY11" fmla="*/ 1544384 h 3178089"/>
              <a:gd name="connsiteX12" fmla="*/ 1254881 w 4189767"/>
              <a:gd name="connsiteY12" fmla="*/ 1470724 h 3178089"/>
              <a:gd name="connsiteX13" fmla="*/ 1156823 w 4189767"/>
              <a:gd name="connsiteY13" fmla="*/ 1466229 h 3178089"/>
              <a:gd name="connsiteX14" fmla="*/ 1158269 w 4189767"/>
              <a:gd name="connsiteY14" fmla="*/ 1464121 h 3178089"/>
              <a:gd name="connsiteX15" fmla="*/ 1121280 w 4189767"/>
              <a:gd name="connsiteY15" fmla="*/ 1464600 h 3178089"/>
              <a:gd name="connsiteX16" fmla="*/ 1120608 w 4189767"/>
              <a:gd name="connsiteY16" fmla="*/ 1464569 h 3178089"/>
              <a:gd name="connsiteX17" fmla="*/ 1120223 w 4189767"/>
              <a:gd name="connsiteY17" fmla="*/ 1464612 h 3178089"/>
              <a:gd name="connsiteX18" fmla="*/ 1019026 w 4189767"/>
              <a:gd name="connsiteY18" fmla="*/ 1465924 h 3178089"/>
              <a:gd name="connsiteX19" fmla="*/ 154161 w 4189767"/>
              <a:gd name="connsiteY19" fmla="*/ 1165028 h 3178089"/>
              <a:gd name="connsiteX20" fmla="*/ 9342 w 4189767"/>
              <a:gd name="connsiteY20" fmla="*/ 1084817 h 3178089"/>
              <a:gd name="connsiteX21" fmla="*/ 136342 w 4189767"/>
              <a:gd name="connsiteY21" fmla="*/ 1191012 h 3178089"/>
              <a:gd name="connsiteX22" fmla="*/ 728615 w 4189767"/>
              <a:gd name="connsiteY22" fmla="*/ 1889398 h 3178089"/>
              <a:gd name="connsiteX23" fmla="*/ 763849 w 4189767"/>
              <a:gd name="connsiteY23" fmla="*/ 1984272 h 3178089"/>
              <a:gd name="connsiteX24" fmla="*/ 763948 w 4189767"/>
              <a:gd name="connsiteY24" fmla="*/ 1984647 h 3178089"/>
              <a:gd name="connsiteX25" fmla="*/ 764218 w 4189767"/>
              <a:gd name="connsiteY25" fmla="*/ 1985264 h 3178089"/>
              <a:gd name="connsiteX26" fmla="*/ 777097 w 4189767"/>
              <a:gd name="connsiteY26" fmla="*/ 2019941 h 3178089"/>
              <a:gd name="connsiteX27" fmla="*/ 778543 w 4189767"/>
              <a:gd name="connsiteY27" fmla="*/ 2017833 h 3178089"/>
              <a:gd name="connsiteX28" fmla="*/ 818063 w 4189767"/>
              <a:gd name="connsiteY28" fmla="*/ 2107687 h 3178089"/>
              <a:gd name="connsiteX29" fmla="*/ 990041 w 4189767"/>
              <a:gd name="connsiteY29" fmla="*/ 2348535 h 3178089"/>
              <a:gd name="connsiteX30" fmla="*/ 1037335 w 4189767"/>
              <a:gd name="connsiteY30" fmla="*/ 2394497 h 3178089"/>
              <a:gd name="connsiteX31" fmla="*/ 967663 w 4189767"/>
              <a:gd name="connsiteY31" fmla="*/ 2445738 h 3178089"/>
              <a:gd name="connsiteX32" fmla="*/ 907379 w 4189767"/>
              <a:gd name="connsiteY32" fmla="*/ 2505354 h 3178089"/>
              <a:gd name="connsiteX33" fmla="*/ 906932 w 4189767"/>
              <a:gd name="connsiteY33" fmla="*/ 2503082 h 3178089"/>
              <a:gd name="connsiteX34" fmla="*/ 885527 w 4189767"/>
              <a:gd name="connsiteY34" fmla="*/ 2526962 h 3178089"/>
              <a:gd name="connsiteX35" fmla="*/ 885115 w 4189767"/>
              <a:gd name="connsiteY35" fmla="*/ 2527371 h 3178089"/>
              <a:gd name="connsiteX36" fmla="*/ 884915 w 4189767"/>
              <a:gd name="connsiteY36" fmla="*/ 2527644 h 3178089"/>
              <a:gd name="connsiteX37" fmla="*/ 826355 w 4189767"/>
              <a:gd name="connsiteY37" fmla="*/ 2592980 h 3178089"/>
              <a:gd name="connsiteX38" fmla="*/ 134214 w 4189767"/>
              <a:gd name="connsiteY38" fmla="*/ 2951461 h 3178089"/>
              <a:gd name="connsiteX39" fmla="*/ 0 w 4189767"/>
              <a:gd name="connsiteY39" fmla="*/ 2992384 h 3178089"/>
              <a:gd name="connsiteX40" fmla="*/ 139718 w 4189767"/>
              <a:gd name="connsiteY40" fmla="*/ 2979460 h 3178089"/>
              <a:gd name="connsiteX41" fmla="*/ 916049 w 4189767"/>
              <a:gd name="connsiteY41" fmla="*/ 3049297 h 3178089"/>
              <a:gd name="connsiteX42" fmla="*/ 994982 w 4189767"/>
              <a:gd name="connsiteY42" fmla="*/ 3087607 h 3178089"/>
              <a:gd name="connsiteX43" fmla="*/ 995270 w 4189767"/>
              <a:gd name="connsiteY43" fmla="*/ 3087783 h 3178089"/>
              <a:gd name="connsiteX44" fmla="*/ 995807 w 4189767"/>
              <a:gd name="connsiteY44" fmla="*/ 3088007 h 3178089"/>
              <a:gd name="connsiteX45" fmla="*/ 1024658 w 4189767"/>
              <a:gd name="connsiteY45" fmla="*/ 3102009 h 3178089"/>
              <a:gd name="connsiteX46" fmla="*/ 1024212 w 4189767"/>
              <a:gd name="connsiteY46" fmla="*/ 3099737 h 3178089"/>
              <a:gd name="connsiteX47" fmla="*/ 1102576 w 4189767"/>
              <a:gd name="connsiteY47" fmla="*/ 3132100 h 3178089"/>
              <a:gd name="connsiteX48" fmla="*/ 1629648 w 4189767"/>
              <a:gd name="connsiteY48" fmla="*/ 3155914 h 3178089"/>
              <a:gd name="connsiteX49" fmla="*/ 1802413 w 4189767"/>
              <a:gd name="connsiteY49" fmla="*/ 3111413 h 3178089"/>
              <a:gd name="connsiteX50" fmla="*/ 2378675 w 4189767"/>
              <a:gd name="connsiteY50" fmla="*/ 3111413 h 3178089"/>
              <a:gd name="connsiteX51" fmla="*/ 2560119 w 4189767"/>
              <a:gd name="connsiteY51" fmla="*/ 3155914 h 3178089"/>
              <a:gd name="connsiteX52" fmla="*/ 3087191 w 4189767"/>
              <a:gd name="connsiteY52" fmla="*/ 3132100 h 3178089"/>
              <a:gd name="connsiteX53" fmla="*/ 3165555 w 4189767"/>
              <a:gd name="connsiteY53" fmla="*/ 3099737 h 3178089"/>
              <a:gd name="connsiteX54" fmla="*/ 3165109 w 4189767"/>
              <a:gd name="connsiteY54" fmla="*/ 3102009 h 3178089"/>
              <a:gd name="connsiteX55" fmla="*/ 3193960 w 4189767"/>
              <a:gd name="connsiteY55" fmla="*/ 3088007 h 3178089"/>
              <a:gd name="connsiteX56" fmla="*/ 3194497 w 4189767"/>
              <a:gd name="connsiteY56" fmla="*/ 3087783 h 3178089"/>
              <a:gd name="connsiteX57" fmla="*/ 3194785 w 4189767"/>
              <a:gd name="connsiteY57" fmla="*/ 3087607 h 3178089"/>
              <a:gd name="connsiteX58" fmla="*/ 3273718 w 4189767"/>
              <a:gd name="connsiteY58" fmla="*/ 3049297 h 3178089"/>
              <a:gd name="connsiteX59" fmla="*/ 4050049 w 4189767"/>
              <a:gd name="connsiteY59" fmla="*/ 2979460 h 3178089"/>
              <a:gd name="connsiteX60" fmla="*/ 4189767 w 4189767"/>
              <a:gd name="connsiteY60" fmla="*/ 2992384 h 3178089"/>
              <a:gd name="connsiteX61" fmla="*/ 4055553 w 4189767"/>
              <a:gd name="connsiteY61" fmla="*/ 2951461 h 3178089"/>
              <a:gd name="connsiteX62" fmla="*/ 3363412 w 4189767"/>
              <a:gd name="connsiteY62" fmla="*/ 2592980 h 3178089"/>
              <a:gd name="connsiteX63" fmla="*/ 3304852 w 4189767"/>
              <a:gd name="connsiteY63" fmla="*/ 2527644 h 3178089"/>
              <a:gd name="connsiteX64" fmla="*/ 3304652 w 4189767"/>
              <a:gd name="connsiteY64" fmla="*/ 2527371 h 3178089"/>
              <a:gd name="connsiteX65" fmla="*/ 3304240 w 4189767"/>
              <a:gd name="connsiteY65" fmla="*/ 2526962 h 3178089"/>
              <a:gd name="connsiteX66" fmla="*/ 3282835 w 4189767"/>
              <a:gd name="connsiteY66" fmla="*/ 2503082 h 3178089"/>
              <a:gd name="connsiteX67" fmla="*/ 3282388 w 4189767"/>
              <a:gd name="connsiteY67" fmla="*/ 2505354 h 3178089"/>
              <a:gd name="connsiteX68" fmla="*/ 3222104 w 4189767"/>
              <a:gd name="connsiteY68" fmla="*/ 2445738 h 3178089"/>
              <a:gd name="connsiteX69" fmla="*/ 3152432 w 4189767"/>
              <a:gd name="connsiteY69" fmla="*/ 2394497 h 3178089"/>
              <a:gd name="connsiteX70" fmla="*/ 3199726 w 4189767"/>
              <a:gd name="connsiteY70" fmla="*/ 2348535 h 3178089"/>
              <a:gd name="connsiteX71" fmla="*/ 3371704 w 4189767"/>
              <a:gd name="connsiteY71" fmla="*/ 2107687 h 3178089"/>
              <a:gd name="connsiteX72" fmla="*/ 3411224 w 4189767"/>
              <a:gd name="connsiteY72" fmla="*/ 2017833 h 3178089"/>
              <a:gd name="connsiteX73" fmla="*/ 3412670 w 4189767"/>
              <a:gd name="connsiteY73" fmla="*/ 2019941 h 3178089"/>
              <a:gd name="connsiteX74" fmla="*/ 3425549 w 4189767"/>
              <a:gd name="connsiteY74" fmla="*/ 1985264 h 3178089"/>
              <a:gd name="connsiteX75" fmla="*/ 3425819 w 4189767"/>
              <a:gd name="connsiteY75" fmla="*/ 1984647 h 3178089"/>
              <a:gd name="connsiteX76" fmla="*/ 3425918 w 4189767"/>
              <a:gd name="connsiteY76" fmla="*/ 1984272 h 3178089"/>
              <a:gd name="connsiteX77" fmla="*/ 3461152 w 4189767"/>
              <a:gd name="connsiteY77" fmla="*/ 1889398 h 3178089"/>
              <a:gd name="connsiteX78" fmla="*/ 4053425 w 4189767"/>
              <a:gd name="connsiteY78" fmla="*/ 1191012 h 3178089"/>
              <a:gd name="connsiteX79" fmla="*/ 4180425 w 4189767"/>
              <a:gd name="connsiteY79" fmla="*/ 1084817 h 3178089"/>
              <a:gd name="connsiteX80" fmla="*/ 4035606 w 4189767"/>
              <a:gd name="connsiteY80" fmla="*/ 1165028 h 3178089"/>
              <a:gd name="connsiteX81" fmla="*/ 3170741 w 4189767"/>
              <a:gd name="connsiteY81" fmla="*/ 1465924 h 3178089"/>
              <a:gd name="connsiteX82" fmla="*/ 3069544 w 4189767"/>
              <a:gd name="connsiteY82" fmla="*/ 1464612 h 3178089"/>
              <a:gd name="connsiteX83" fmla="*/ 3069159 w 4189767"/>
              <a:gd name="connsiteY83" fmla="*/ 1464569 h 3178089"/>
              <a:gd name="connsiteX84" fmla="*/ 3068487 w 4189767"/>
              <a:gd name="connsiteY84" fmla="*/ 1464600 h 3178089"/>
              <a:gd name="connsiteX85" fmla="*/ 3031498 w 4189767"/>
              <a:gd name="connsiteY85" fmla="*/ 1464121 h 3178089"/>
              <a:gd name="connsiteX86" fmla="*/ 3032944 w 4189767"/>
              <a:gd name="connsiteY86" fmla="*/ 1466229 h 3178089"/>
              <a:gd name="connsiteX87" fmla="*/ 2934886 w 4189767"/>
              <a:gd name="connsiteY87" fmla="*/ 1470724 h 3178089"/>
              <a:gd name="connsiteX88" fmla="*/ 2648253 w 4189767"/>
              <a:gd name="connsiteY88" fmla="*/ 1544384 h 3178089"/>
              <a:gd name="connsiteX89" fmla="*/ 2610157 w 4189767"/>
              <a:gd name="connsiteY89" fmla="*/ 1561908 h 3178089"/>
              <a:gd name="connsiteX90" fmla="*/ 2600440 w 4189767"/>
              <a:gd name="connsiteY90" fmla="*/ 1507876 h 3178089"/>
              <a:gd name="connsiteX91" fmla="*/ 2495331 w 4189767"/>
              <a:gd name="connsiteY91" fmla="*/ 1232681 h 3178089"/>
              <a:gd name="connsiteX92" fmla="*/ 2441667 w 4189767"/>
              <a:gd name="connsiteY92" fmla="*/ 1150126 h 3178089"/>
              <a:gd name="connsiteX93" fmla="*/ 2444318 w 4189767"/>
              <a:gd name="connsiteY93" fmla="*/ 1150126 h 3178089"/>
              <a:gd name="connsiteX94" fmla="*/ 2422216 w 4189767"/>
              <a:gd name="connsiteY94" fmla="*/ 1120202 h 3178089"/>
              <a:gd name="connsiteX95" fmla="*/ 2421847 w 4189767"/>
              <a:gd name="connsiteY95" fmla="*/ 1119637 h 3178089"/>
              <a:gd name="connsiteX96" fmla="*/ 2421584 w 4189767"/>
              <a:gd name="connsiteY96" fmla="*/ 1119346 h 3178089"/>
              <a:gd name="connsiteX97" fmla="*/ 2361114 w 4189767"/>
              <a:gd name="connsiteY97" fmla="*/ 1037479 h 3178089"/>
              <a:gd name="connsiteX98" fmla="*/ 2111218 w 4189767"/>
              <a:gd name="connsiteY98" fmla="*/ 163107 h 3178089"/>
              <a:gd name="connsiteX99" fmla="*/ 2094883 w 4189767"/>
              <a:gd name="connsiteY99" fmla="*/ 0 h 3178089"/>
              <a:gd name="connsiteX0" fmla="*/ 2094883 w 4189767"/>
              <a:gd name="connsiteY0" fmla="*/ 0 h 3178089"/>
              <a:gd name="connsiteX1" fmla="*/ 2078547 w 4189767"/>
              <a:gd name="connsiteY1" fmla="*/ 163107 h 3178089"/>
              <a:gd name="connsiteX2" fmla="*/ 1828651 w 4189767"/>
              <a:gd name="connsiteY2" fmla="*/ 1037479 h 3178089"/>
              <a:gd name="connsiteX3" fmla="*/ 1768181 w 4189767"/>
              <a:gd name="connsiteY3" fmla="*/ 1119346 h 3178089"/>
              <a:gd name="connsiteX4" fmla="*/ 1767918 w 4189767"/>
              <a:gd name="connsiteY4" fmla="*/ 1119637 h 3178089"/>
              <a:gd name="connsiteX5" fmla="*/ 1767550 w 4189767"/>
              <a:gd name="connsiteY5" fmla="*/ 1120202 h 3178089"/>
              <a:gd name="connsiteX6" fmla="*/ 1745448 w 4189767"/>
              <a:gd name="connsiteY6" fmla="*/ 1150126 h 3178089"/>
              <a:gd name="connsiteX7" fmla="*/ 1748099 w 4189767"/>
              <a:gd name="connsiteY7" fmla="*/ 1150126 h 3178089"/>
              <a:gd name="connsiteX8" fmla="*/ 1694435 w 4189767"/>
              <a:gd name="connsiteY8" fmla="*/ 1232681 h 3178089"/>
              <a:gd name="connsiteX9" fmla="*/ 1589326 w 4189767"/>
              <a:gd name="connsiteY9" fmla="*/ 1507876 h 3178089"/>
              <a:gd name="connsiteX10" fmla="*/ 1579610 w 4189767"/>
              <a:gd name="connsiteY10" fmla="*/ 1561908 h 3178089"/>
              <a:gd name="connsiteX11" fmla="*/ 1541514 w 4189767"/>
              <a:gd name="connsiteY11" fmla="*/ 1544384 h 3178089"/>
              <a:gd name="connsiteX12" fmla="*/ 1254881 w 4189767"/>
              <a:gd name="connsiteY12" fmla="*/ 1470724 h 3178089"/>
              <a:gd name="connsiteX13" fmla="*/ 1156823 w 4189767"/>
              <a:gd name="connsiteY13" fmla="*/ 1466229 h 3178089"/>
              <a:gd name="connsiteX14" fmla="*/ 1158269 w 4189767"/>
              <a:gd name="connsiteY14" fmla="*/ 1464121 h 3178089"/>
              <a:gd name="connsiteX15" fmla="*/ 1121280 w 4189767"/>
              <a:gd name="connsiteY15" fmla="*/ 1464600 h 3178089"/>
              <a:gd name="connsiteX16" fmla="*/ 1120608 w 4189767"/>
              <a:gd name="connsiteY16" fmla="*/ 1464569 h 3178089"/>
              <a:gd name="connsiteX17" fmla="*/ 1120223 w 4189767"/>
              <a:gd name="connsiteY17" fmla="*/ 1464612 h 3178089"/>
              <a:gd name="connsiteX18" fmla="*/ 1019026 w 4189767"/>
              <a:gd name="connsiteY18" fmla="*/ 1465924 h 3178089"/>
              <a:gd name="connsiteX19" fmla="*/ 154161 w 4189767"/>
              <a:gd name="connsiteY19" fmla="*/ 1165028 h 3178089"/>
              <a:gd name="connsiteX20" fmla="*/ 9342 w 4189767"/>
              <a:gd name="connsiteY20" fmla="*/ 1084817 h 3178089"/>
              <a:gd name="connsiteX21" fmla="*/ 136342 w 4189767"/>
              <a:gd name="connsiteY21" fmla="*/ 1191012 h 3178089"/>
              <a:gd name="connsiteX22" fmla="*/ 728615 w 4189767"/>
              <a:gd name="connsiteY22" fmla="*/ 1889398 h 3178089"/>
              <a:gd name="connsiteX23" fmla="*/ 763849 w 4189767"/>
              <a:gd name="connsiteY23" fmla="*/ 1984272 h 3178089"/>
              <a:gd name="connsiteX24" fmla="*/ 763948 w 4189767"/>
              <a:gd name="connsiteY24" fmla="*/ 1984647 h 3178089"/>
              <a:gd name="connsiteX25" fmla="*/ 764218 w 4189767"/>
              <a:gd name="connsiteY25" fmla="*/ 1985264 h 3178089"/>
              <a:gd name="connsiteX26" fmla="*/ 777097 w 4189767"/>
              <a:gd name="connsiteY26" fmla="*/ 2019941 h 3178089"/>
              <a:gd name="connsiteX27" fmla="*/ 778543 w 4189767"/>
              <a:gd name="connsiteY27" fmla="*/ 2017833 h 3178089"/>
              <a:gd name="connsiteX28" fmla="*/ 818063 w 4189767"/>
              <a:gd name="connsiteY28" fmla="*/ 2107687 h 3178089"/>
              <a:gd name="connsiteX29" fmla="*/ 990041 w 4189767"/>
              <a:gd name="connsiteY29" fmla="*/ 2348535 h 3178089"/>
              <a:gd name="connsiteX30" fmla="*/ 1037335 w 4189767"/>
              <a:gd name="connsiteY30" fmla="*/ 2394497 h 3178089"/>
              <a:gd name="connsiteX31" fmla="*/ 967663 w 4189767"/>
              <a:gd name="connsiteY31" fmla="*/ 2445738 h 3178089"/>
              <a:gd name="connsiteX32" fmla="*/ 907379 w 4189767"/>
              <a:gd name="connsiteY32" fmla="*/ 2505354 h 3178089"/>
              <a:gd name="connsiteX33" fmla="*/ 906932 w 4189767"/>
              <a:gd name="connsiteY33" fmla="*/ 2503082 h 3178089"/>
              <a:gd name="connsiteX34" fmla="*/ 885527 w 4189767"/>
              <a:gd name="connsiteY34" fmla="*/ 2526962 h 3178089"/>
              <a:gd name="connsiteX35" fmla="*/ 885115 w 4189767"/>
              <a:gd name="connsiteY35" fmla="*/ 2527371 h 3178089"/>
              <a:gd name="connsiteX36" fmla="*/ 884915 w 4189767"/>
              <a:gd name="connsiteY36" fmla="*/ 2527644 h 3178089"/>
              <a:gd name="connsiteX37" fmla="*/ 826355 w 4189767"/>
              <a:gd name="connsiteY37" fmla="*/ 2592980 h 3178089"/>
              <a:gd name="connsiteX38" fmla="*/ 134214 w 4189767"/>
              <a:gd name="connsiteY38" fmla="*/ 2951461 h 3178089"/>
              <a:gd name="connsiteX39" fmla="*/ 0 w 4189767"/>
              <a:gd name="connsiteY39" fmla="*/ 2992384 h 3178089"/>
              <a:gd name="connsiteX40" fmla="*/ 139718 w 4189767"/>
              <a:gd name="connsiteY40" fmla="*/ 2979460 h 3178089"/>
              <a:gd name="connsiteX41" fmla="*/ 916049 w 4189767"/>
              <a:gd name="connsiteY41" fmla="*/ 3049297 h 3178089"/>
              <a:gd name="connsiteX42" fmla="*/ 994982 w 4189767"/>
              <a:gd name="connsiteY42" fmla="*/ 3087607 h 3178089"/>
              <a:gd name="connsiteX43" fmla="*/ 995270 w 4189767"/>
              <a:gd name="connsiteY43" fmla="*/ 3087783 h 3178089"/>
              <a:gd name="connsiteX44" fmla="*/ 995807 w 4189767"/>
              <a:gd name="connsiteY44" fmla="*/ 3088007 h 3178089"/>
              <a:gd name="connsiteX45" fmla="*/ 1024658 w 4189767"/>
              <a:gd name="connsiteY45" fmla="*/ 3102009 h 3178089"/>
              <a:gd name="connsiteX46" fmla="*/ 1024212 w 4189767"/>
              <a:gd name="connsiteY46" fmla="*/ 3099737 h 3178089"/>
              <a:gd name="connsiteX47" fmla="*/ 1102576 w 4189767"/>
              <a:gd name="connsiteY47" fmla="*/ 3132100 h 3178089"/>
              <a:gd name="connsiteX48" fmla="*/ 1629648 w 4189767"/>
              <a:gd name="connsiteY48" fmla="*/ 3155914 h 3178089"/>
              <a:gd name="connsiteX49" fmla="*/ 1802413 w 4189767"/>
              <a:gd name="connsiteY49" fmla="*/ 3111413 h 3178089"/>
              <a:gd name="connsiteX50" fmla="*/ 2378675 w 4189767"/>
              <a:gd name="connsiteY50" fmla="*/ 3111413 h 3178089"/>
              <a:gd name="connsiteX51" fmla="*/ 2560119 w 4189767"/>
              <a:gd name="connsiteY51" fmla="*/ 3155914 h 3178089"/>
              <a:gd name="connsiteX52" fmla="*/ 3087191 w 4189767"/>
              <a:gd name="connsiteY52" fmla="*/ 3132100 h 3178089"/>
              <a:gd name="connsiteX53" fmla="*/ 3165555 w 4189767"/>
              <a:gd name="connsiteY53" fmla="*/ 3099737 h 3178089"/>
              <a:gd name="connsiteX54" fmla="*/ 3165109 w 4189767"/>
              <a:gd name="connsiteY54" fmla="*/ 3102009 h 3178089"/>
              <a:gd name="connsiteX55" fmla="*/ 3193960 w 4189767"/>
              <a:gd name="connsiteY55" fmla="*/ 3088007 h 3178089"/>
              <a:gd name="connsiteX56" fmla="*/ 3194497 w 4189767"/>
              <a:gd name="connsiteY56" fmla="*/ 3087783 h 3178089"/>
              <a:gd name="connsiteX57" fmla="*/ 3194785 w 4189767"/>
              <a:gd name="connsiteY57" fmla="*/ 3087607 h 3178089"/>
              <a:gd name="connsiteX58" fmla="*/ 3273718 w 4189767"/>
              <a:gd name="connsiteY58" fmla="*/ 3049297 h 3178089"/>
              <a:gd name="connsiteX59" fmla="*/ 4050049 w 4189767"/>
              <a:gd name="connsiteY59" fmla="*/ 2979460 h 3178089"/>
              <a:gd name="connsiteX60" fmla="*/ 4189767 w 4189767"/>
              <a:gd name="connsiteY60" fmla="*/ 2992384 h 3178089"/>
              <a:gd name="connsiteX61" fmla="*/ 4055553 w 4189767"/>
              <a:gd name="connsiteY61" fmla="*/ 2951461 h 3178089"/>
              <a:gd name="connsiteX62" fmla="*/ 3363412 w 4189767"/>
              <a:gd name="connsiteY62" fmla="*/ 2592980 h 3178089"/>
              <a:gd name="connsiteX63" fmla="*/ 3304852 w 4189767"/>
              <a:gd name="connsiteY63" fmla="*/ 2527644 h 3178089"/>
              <a:gd name="connsiteX64" fmla="*/ 3304652 w 4189767"/>
              <a:gd name="connsiteY64" fmla="*/ 2527371 h 3178089"/>
              <a:gd name="connsiteX65" fmla="*/ 3304240 w 4189767"/>
              <a:gd name="connsiteY65" fmla="*/ 2526962 h 3178089"/>
              <a:gd name="connsiteX66" fmla="*/ 3282835 w 4189767"/>
              <a:gd name="connsiteY66" fmla="*/ 2503082 h 3178089"/>
              <a:gd name="connsiteX67" fmla="*/ 3282388 w 4189767"/>
              <a:gd name="connsiteY67" fmla="*/ 2505354 h 3178089"/>
              <a:gd name="connsiteX68" fmla="*/ 3222104 w 4189767"/>
              <a:gd name="connsiteY68" fmla="*/ 2445738 h 3178089"/>
              <a:gd name="connsiteX69" fmla="*/ 3152432 w 4189767"/>
              <a:gd name="connsiteY69" fmla="*/ 2394497 h 3178089"/>
              <a:gd name="connsiteX70" fmla="*/ 3199726 w 4189767"/>
              <a:gd name="connsiteY70" fmla="*/ 2348535 h 3178089"/>
              <a:gd name="connsiteX71" fmla="*/ 3371704 w 4189767"/>
              <a:gd name="connsiteY71" fmla="*/ 2107687 h 3178089"/>
              <a:gd name="connsiteX72" fmla="*/ 3411224 w 4189767"/>
              <a:gd name="connsiteY72" fmla="*/ 2017833 h 3178089"/>
              <a:gd name="connsiteX73" fmla="*/ 3412670 w 4189767"/>
              <a:gd name="connsiteY73" fmla="*/ 2019941 h 3178089"/>
              <a:gd name="connsiteX74" fmla="*/ 3425549 w 4189767"/>
              <a:gd name="connsiteY74" fmla="*/ 1985264 h 3178089"/>
              <a:gd name="connsiteX75" fmla="*/ 3425819 w 4189767"/>
              <a:gd name="connsiteY75" fmla="*/ 1984647 h 3178089"/>
              <a:gd name="connsiteX76" fmla="*/ 3425918 w 4189767"/>
              <a:gd name="connsiteY76" fmla="*/ 1984272 h 3178089"/>
              <a:gd name="connsiteX77" fmla="*/ 3461152 w 4189767"/>
              <a:gd name="connsiteY77" fmla="*/ 1889398 h 3178089"/>
              <a:gd name="connsiteX78" fmla="*/ 4053425 w 4189767"/>
              <a:gd name="connsiteY78" fmla="*/ 1191012 h 3178089"/>
              <a:gd name="connsiteX79" fmla="*/ 4180425 w 4189767"/>
              <a:gd name="connsiteY79" fmla="*/ 1084817 h 3178089"/>
              <a:gd name="connsiteX80" fmla="*/ 4035606 w 4189767"/>
              <a:gd name="connsiteY80" fmla="*/ 1165028 h 3178089"/>
              <a:gd name="connsiteX81" fmla="*/ 3170741 w 4189767"/>
              <a:gd name="connsiteY81" fmla="*/ 1465924 h 3178089"/>
              <a:gd name="connsiteX82" fmla="*/ 3069544 w 4189767"/>
              <a:gd name="connsiteY82" fmla="*/ 1464612 h 3178089"/>
              <a:gd name="connsiteX83" fmla="*/ 3069159 w 4189767"/>
              <a:gd name="connsiteY83" fmla="*/ 1464569 h 3178089"/>
              <a:gd name="connsiteX84" fmla="*/ 3068487 w 4189767"/>
              <a:gd name="connsiteY84" fmla="*/ 1464600 h 3178089"/>
              <a:gd name="connsiteX85" fmla="*/ 3031498 w 4189767"/>
              <a:gd name="connsiteY85" fmla="*/ 1464121 h 3178089"/>
              <a:gd name="connsiteX86" fmla="*/ 3032944 w 4189767"/>
              <a:gd name="connsiteY86" fmla="*/ 1466229 h 3178089"/>
              <a:gd name="connsiteX87" fmla="*/ 2934886 w 4189767"/>
              <a:gd name="connsiteY87" fmla="*/ 1470724 h 3178089"/>
              <a:gd name="connsiteX88" fmla="*/ 2648253 w 4189767"/>
              <a:gd name="connsiteY88" fmla="*/ 1544384 h 3178089"/>
              <a:gd name="connsiteX89" fmla="*/ 2610157 w 4189767"/>
              <a:gd name="connsiteY89" fmla="*/ 1561908 h 3178089"/>
              <a:gd name="connsiteX90" fmla="*/ 2600440 w 4189767"/>
              <a:gd name="connsiteY90" fmla="*/ 1507876 h 3178089"/>
              <a:gd name="connsiteX91" fmla="*/ 2495331 w 4189767"/>
              <a:gd name="connsiteY91" fmla="*/ 1232681 h 3178089"/>
              <a:gd name="connsiteX92" fmla="*/ 2441667 w 4189767"/>
              <a:gd name="connsiteY92" fmla="*/ 1150126 h 3178089"/>
              <a:gd name="connsiteX93" fmla="*/ 2444318 w 4189767"/>
              <a:gd name="connsiteY93" fmla="*/ 1150126 h 3178089"/>
              <a:gd name="connsiteX94" fmla="*/ 2422216 w 4189767"/>
              <a:gd name="connsiteY94" fmla="*/ 1120202 h 3178089"/>
              <a:gd name="connsiteX95" fmla="*/ 2421847 w 4189767"/>
              <a:gd name="connsiteY95" fmla="*/ 1119637 h 3178089"/>
              <a:gd name="connsiteX96" fmla="*/ 2421584 w 4189767"/>
              <a:gd name="connsiteY96" fmla="*/ 1119346 h 3178089"/>
              <a:gd name="connsiteX97" fmla="*/ 2361114 w 4189767"/>
              <a:gd name="connsiteY97" fmla="*/ 1037479 h 3178089"/>
              <a:gd name="connsiteX98" fmla="*/ 2111218 w 4189767"/>
              <a:gd name="connsiteY98" fmla="*/ 163107 h 3178089"/>
              <a:gd name="connsiteX99" fmla="*/ 2094883 w 4189767"/>
              <a:gd name="connsiteY99" fmla="*/ 0 h 3178089"/>
              <a:gd name="connsiteX0" fmla="*/ 2094883 w 4189767"/>
              <a:gd name="connsiteY0" fmla="*/ 0 h 3178089"/>
              <a:gd name="connsiteX1" fmla="*/ 2078547 w 4189767"/>
              <a:gd name="connsiteY1" fmla="*/ 163107 h 3178089"/>
              <a:gd name="connsiteX2" fmla="*/ 1828651 w 4189767"/>
              <a:gd name="connsiteY2" fmla="*/ 1037479 h 3178089"/>
              <a:gd name="connsiteX3" fmla="*/ 1768181 w 4189767"/>
              <a:gd name="connsiteY3" fmla="*/ 1119346 h 3178089"/>
              <a:gd name="connsiteX4" fmla="*/ 1767918 w 4189767"/>
              <a:gd name="connsiteY4" fmla="*/ 1119637 h 3178089"/>
              <a:gd name="connsiteX5" fmla="*/ 1767550 w 4189767"/>
              <a:gd name="connsiteY5" fmla="*/ 1120202 h 3178089"/>
              <a:gd name="connsiteX6" fmla="*/ 1745448 w 4189767"/>
              <a:gd name="connsiteY6" fmla="*/ 1150126 h 3178089"/>
              <a:gd name="connsiteX7" fmla="*/ 1748099 w 4189767"/>
              <a:gd name="connsiteY7" fmla="*/ 1150126 h 3178089"/>
              <a:gd name="connsiteX8" fmla="*/ 1694435 w 4189767"/>
              <a:gd name="connsiteY8" fmla="*/ 1232681 h 3178089"/>
              <a:gd name="connsiteX9" fmla="*/ 1589326 w 4189767"/>
              <a:gd name="connsiteY9" fmla="*/ 1507876 h 3178089"/>
              <a:gd name="connsiteX10" fmla="*/ 1579610 w 4189767"/>
              <a:gd name="connsiteY10" fmla="*/ 1561908 h 3178089"/>
              <a:gd name="connsiteX11" fmla="*/ 1541514 w 4189767"/>
              <a:gd name="connsiteY11" fmla="*/ 1544384 h 3178089"/>
              <a:gd name="connsiteX12" fmla="*/ 1254881 w 4189767"/>
              <a:gd name="connsiteY12" fmla="*/ 1470724 h 3178089"/>
              <a:gd name="connsiteX13" fmla="*/ 1156823 w 4189767"/>
              <a:gd name="connsiteY13" fmla="*/ 1466229 h 3178089"/>
              <a:gd name="connsiteX14" fmla="*/ 1158269 w 4189767"/>
              <a:gd name="connsiteY14" fmla="*/ 1464121 h 3178089"/>
              <a:gd name="connsiteX15" fmla="*/ 1121280 w 4189767"/>
              <a:gd name="connsiteY15" fmla="*/ 1464600 h 3178089"/>
              <a:gd name="connsiteX16" fmla="*/ 1120608 w 4189767"/>
              <a:gd name="connsiteY16" fmla="*/ 1464569 h 3178089"/>
              <a:gd name="connsiteX17" fmla="*/ 1120223 w 4189767"/>
              <a:gd name="connsiteY17" fmla="*/ 1464612 h 3178089"/>
              <a:gd name="connsiteX18" fmla="*/ 1019026 w 4189767"/>
              <a:gd name="connsiteY18" fmla="*/ 1465924 h 3178089"/>
              <a:gd name="connsiteX19" fmla="*/ 154161 w 4189767"/>
              <a:gd name="connsiteY19" fmla="*/ 1165028 h 3178089"/>
              <a:gd name="connsiteX20" fmla="*/ 9342 w 4189767"/>
              <a:gd name="connsiteY20" fmla="*/ 1084817 h 3178089"/>
              <a:gd name="connsiteX21" fmla="*/ 136342 w 4189767"/>
              <a:gd name="connsiteY21" fmla="*/ 1191012 h 3178089"/>
              <a:gd name="connsiteX22" fmla="*/ 728615 w 4189767"/>
              <a:gd name="connsiteY22" fmla="*/ 1889398 h 3178089"/>
              <a:gd name="connsiteX23" fmla="*/ 763849 w 4189767"/>
              <a:gd name="connsiteY23" fmla="*/ 1984272 h 3178089"/>
              <a:gd name="connsiteX24" fmla="*/ 763948 w 4189767"/>
              <a:gd name="connsiteY24" fmla="*/ 1984647 h 3178089"/>
              <a:gd name="connsiteX25" fmla="*/ 764218 w 4189767"/>
              <a:gd name="connsiteY25" fmla="*/ 1985264 h 3178089"/>
              <a:gd name="connsiteX26" fmla="*/ 777097 w 4189767"/>
              <a:gd name="connsiteY26" fmla="*/ 2019941 h 3178089"/>
              <a:gd name="connsiteX27" fmla="*/ 778543 w 4189767"/>
              <a:gd name="connsiteY27" fmla="*/ 2017833 h 3178089"/>
              <a:gd name="connsiteX28" fmla="*/ 818063 w 4189767"/>
              <a:gd name="connsiteY28" fmla="*/ 2107687 h 3178089"/>
              <a:gd name="connsiteX29" fmla="*/ 990041 w 4189767"/>
              <a:gd name="connsiteY29" fmla="*/ 2348535 h 3178089"/>
              <a:gd name="connsiteX30" fmla="*/ 1037335 w 4189767"/>
              <a:gd name="connsiteY30" fmla="*/ 2394497 h 3178089"/>
              <a:gd name="connsiteX31" fmla="*/ 967663 w 4189767"/>
              <a:gd name="connsiteY31" fmla="*/ 2445738 h 3178089"/>
              <a:gd name="connsiteX32" fmla="*/ 907379 w 4189767"/>
              <a:gd name="connsiteY32" fmla="*/ 2505354 h 3178089"/>
              <a:gd name="connsiteX33" fmla="*/ 906932 w 4189767"/>
              <a:gd name="connsiteY33" fmla="*/ 2503082 h 3178089"/>
              <a:gd name="connsiteX34" fmla="*/ 885527 w 4189767"/>
              <a:gd name="connsiteY34" fmla="*/ 2526962 h 3178089"/>
              <a:gd name="connsiteX35" fmla="*/ 885115 w 4189767"/>
              <a:gd name="connsiteY35" fmla="*/ 2527371 h 3178089"/>
              <a:gd name="connsiteX36" fmla="*/ 884915 w 4189767"/>
              <a:gd name="connsiteY36" fmla="*/ 2527644 h 3178089"/>
              <a:gd name="connsiteX37" fmla="*/ 826355 w 4189767"/>
              <a:gd name="connsiteY37" fmla="*/ 2592980 h 3178089"/>
              <a:gd name="connsiteX38" fmla="*/ 134214 w 4189767"/>
              <a:gd name="connsiteY38" fmla="*/ 2951461 h 3178089"/>
              <a:gd name="connsiteX39" fmla="*/ 0 w 4189767"/>
              <a:gd name="connsiteY39" fmla="*/ 2992384 h 3178089"/>
              <a:gd name="connsiteX40" fmla="*/ 139718 w 4189767"/>
              <a:gd name="connsiteY40" fmla="*/ 2979460 h 3178089"/>
              <a:gd name="connsiteX41" fmla="*/ 916049 w 4189767"/>
              <a:gd name="connsiteY41" fmla="*/ 3049297 h 3178089"/>
              <a:gd name="connsiteX42" fmla="*/ 994982 w 4189767"/>
              <a:gd name="connsiteY42" fmla="*/ 3087607 h 3178089"/>
              <a:gd name="connsiteX43" fmla="*/ 995270 w 4189767"/>
              <a:gd name="connsiteY43" fmla="*/ 3087783 h 3178089"/>
              <a:gd name="connsiteX44" fmla="*/ 995807 w 4189767"/>
              <a:gd name="connsiteY44" fmla="*/ 3088007 h 3178089"/>
              <a:gd name="connsiteX45" fmla="*/ 1024658 w 4189767"/>
              <a:gd name="connsiteY45" fmla="*/ 3102009 h 3178089"/>
              <a:gd name="connsiteX46" fmla="*/ 1024212 w 4189767"/>
              <a:gd name="connsiteY46" fmla="*/ 3099737 h 3178089"/>
              <a:gd name="connsiteX47" fmla="*/ 1102576 w 4189767"/>
              <a:gd name="connsiteY47" fmla="*/ 3132100 h 3178089"/>
              <a:gd name="connsiteX48" fmla="*/ 1629648 w 4189767"/>
              <a:gd name="connsiteY48" fmla="*/ 3155914 h 3178089"/>
              <a:gd name="connsiteX49" fmla="*/ 1802413 w 4189767"/>
              <a:gd name="connsiteY49" fmla="*/ 3111413 h 3178089"/>
              <a:gd name="connsiteX50" fmla="*/ 2378675 w 4189767"/>
              <a:gd name="connsiteY50" fmla="*/ 3111413 h 3178089"/>
              <a:gd name="connsiteX51" fmla="*/ 2560119 w 4189767"/>
              <a:gd name="connsiteY51" fmla="*/ 3155914 h 3178089"/>
              <a:gd name="connsiteX52" fmla="*/ 3087191 w 4189767"/>
              <a:gd name="connsiteY52" fmla="*/ 3132100 h 3178089"/>
              <a:gd name="connsiteX53" fmla="*/ 3165555 w 4189767"/>
              <a:gd name="connsiteY53" fmla="*/ 3099737 h 3178089"/>
              <a:gd name="connsiteX54" fmla="*/ 3165109 w 4189767"/>
              <a:gd name="connsiteY54" fmla="*/ 3102009 h 3178089"/>
              <a:gd name="connsiteX55" fmla="*/ 3193960 w 4189767"/>
              <a:gd name="connsiteY55" fmla="*/ 3088007 h 3178089"/>
              <a:gd name="connsiteX56" fmla="*/ 3194497 w 4189767"/>
              <a:gd name="connsiteY56" fmla="*/ 3087783 h 3178089"/>
              <a:gd name="connsiteX57" fmla="*/ 3194785 w 4189767"/>
              <a:gd name="connsiteY57" fmla="*/ 3087607 h 3178089"/>
              <a:gd name="connsiteX58" fmla="*/ 3273718 w 4189767"/>
              <a:gd name="connsiteY58" fmla="*/ 3049297 h 3178089"/>
              <a:gd name="connsiteX59" fmla="*/ 4050049 w 4189767"/>
              <a:gd name="connsiteY59" fmla="*/ 2979460 h 3178089"/>
              <a:gd name="connsiteX60" fmla="*/ 4189767 w 4189767"/>
              <a:gd name="connsiteY60" fmla="*/ 2992384 h 3178089"/>
              <a:gd name="connsiteX61" fmla="*/ 4055553 w 4189767"/>
              <a:gd name="connsiteY61" fmla="*/ 2951461 h 3178089"/>
              <a:gd name="connsiteX62" fmla="*/ 3363412 w 4189767"/>
              <a:gd name="connsiteY62" fmla="*/ 2592980 h 3178089"/>
              <a:gd name="connsiteX63" fmla="*/ 3304852 w 4189767"/>
              <a:gd name="connsiteY63" fmla="*/ 2527644 h 3178089"/>
              <a:gd name="connsiteX64" fmla="*/ 3304652 w 4189767"/>
              <a:gd name="connsiteY64" fmla="*/ 2527371 h 3178089"/>
              <a:gd name="connsiteX65" fmla="*/ 3304240 w 4189767"/>
              <a:gd name="connsiteY65" fmla="*/ 2526962 h 3178089"/>
              <a:gd name="connsiteX66" fmla="*/ 3282835 w 4189767"/>
              <a:gd name="connsiteY66" fmla="*/ 2503082 h 3178089"/>
              <a:gd name="connsiteX67" fmla="*/ 3282388 w 4189767"/>
              <a:gd name="connsiteY67" fmla="*/ 2505354 h 3178089"/>
              <a:gd name="connsiteX68" fmla="*/ 3222104 w 4189767"/>
              <a:gd name="connsiteY68" fmla="*/ 2445738 h 3178089"/>
              <a:gd name="connsiteX69" fmla="*/ 3152432 w 4189767"/>
              <a:gd name="connsiteY69" fmla="*/ 2394497 h 3178089"/>
              <a:gd name="connsiteX70" fmla="*/ 3199726 w 4189767"/>
              <a:gd name="connsiteY70" fmla="*/ 2348535 h 3178089"/>
              <a:gd name="connsiteX71" fmla="*/ 3371704 w 4189767"/>
              <a:gd name="connsiteY71" fmla="*/ 2107687 h 3178089"/>
              <a:gd name="connsiteX72" fmla="*/ 3411224 w 4189767"/>
              <a:gd name="connsiteY72" fmla="*/ 2017833 h 3178089"/>
              <a:gd name="connsiteX73" fmla="*/ 3412670 w 4189767"/>
              <a:gd name="connsiteY73" fmla="*/ 2019941 h 3178089"/>
              <a:gd name="connsiteX74" fmla="*/ 3425549 w 4189767"/>
              <a:gd name="connsiteY74" fmla="*/ 1985264 h 3178089"/>
              <a:gd name="connsiteX75" fmla="*/ 3425819 w 4189767"/>
              <a:gd name="connsiteY75" fmla="*/ 1984647 h 3178089"/>
              <a:gd name="connsiteX76" fmla="*/ 3425918 w 4189767"/>
              <a:gd name="connsiteY76" fmla="*/ 1984272 h 3178089"/>
              <a:gd name="connsiteX77" fmla="*/ 3461152 w 4189767"/>
              <a:gd name="connsiteY77" fmla="*/ 1889398 h 3178089"/>
              <a:gd name="connsiteX78" fmla="*/ 4053425 w 4189767"/>
              <a:gd name="connsiteY78" fmla="*/ 1191012 h 3178089"/>
              <a:gd name="connsiteX79" fmla="*/ 4180425 w 4189767"/>
              <a:gd name="connsiteY79" fmla="*/ 1084817 h 3178089"/>
              <a:gd name="connsiteX80" fmla="*/ 4035606 w 4189767"/>
              <a:gd name="connsiteY80" fmla="*/ 1165028 h 3178089"/>
              <a:gd name="connsiteX81" fmla="*/ 3170741 w 4189767"/>
              <a:gd name="connsiteY81" fmla="*/ 1465924 h 3178089"/>
              <a:gd name="connsiteX82" fmla="*/ 3069544 w 4189767"/>
              <a:gd name="connsiteY82" fmla="*/ 1464612 h 3178089"/>
              <a:gd name="connsiteX83" fmla="*/ 3069159 w 4189767"/>
              <a:gd name="connsiteY83" fmla="*/ 1464569 h 3178089"/>
              <a:gd name="connsiteX84" fmla="*/ 3068487 w 4189767"/>
              <a:gd name="connsiteY84" fmla="*/ 1464600 h 3178089"/>
              <a:gd name="connsiteX85" fmla="*/ 3031498 w 4189767"/>
              <a:gd name="connsiteY85" fmla="*/ 1464121 h 3178089"/>
              <a:gd name="connsiteX86" fmla="*/ 3032944 w 4189767"/>
              <a:gd name="connsiteY86" fmla="*/ 1466229 h 3178089"/>
              <a:gd name="connsiteX87" fmla="*/ 2934886 w 4189767"/>
              <a:gd name="connsiteY87" fmla="*/ 1470724 h 3178089"/>
              <a:gd name="connsiteX88" fmla="*/ 2648253 w 4189767"/>
              <a:gd name="connsiteY88" fmla="*/ 1544384 h 3178089"/>
              <a:gd name="connsiteX89" fmla="*/ 2610157 w 4189767"/>
              <a:gd name="connsiteY89" fmla="*/ 1561908 h 3178089"/>
              <a:gd name="connsiteX90" fmla="*/ 2600440 w 4189767"/>
              <a:gd name="connsiteY90" fmla="*/ 1507876 h 3178089"/>
              <a:gd name="connsiteX91" fmla="*/ 2495331 w 4189767"/>
              <a:gd name="connsiteY91" fmla="*/ 1232681 h 3178089"/>
              <a:gd name="connsiteX92" fmla="*/ 2441667 w 4189767"/>
              <a:gd name="connsiteY92" fmla="*/ 1150126 h 3178089"/>
              <a:gd name="connsiteX93" fmla="*/ 2444318 w 4189767"/>
              <a:gd name="connsiteY93" fmla="*/ 1150126 h 3178089"/>
              <a:gd name="connsiteX94" fmla="*/ 2422216 w 4189767"/>
              <a:gd name="connsiteY94" fmla="*/ 1120202 h 3178089"/>
              <a:gd name="connsiteX95" fmla="*/ 2421847 w 4189767"/>
              <a:gd name="connsiteY95" fmla="*/ 1119637 h 3178089"/>
              <a:gd name="connsiteX96" fmla="*/ 2421584 w 4189767"/>
              <a:gd name="connsiteY96" fmla="*/ 1119346 h 3178089"/>
              <a:gd name="connsiteX97" fmla="*/ 2361114 w 4189767"/>
              <a:gd name="connsiteY97" fmla="*/ 1037479 h 3178089"/>
              <a:gd name="connsiteX98" fmla="*/ 2111218 w 4189767"/>
              <a:gd name="connsiteY98" fmla="*/ 163107 h 3178089"/>
              <a:gd name="connsiteX99" fmla="*/ 2094883 w 4189767"/>
              <a:gd name="connsiteY99" fmla="*/ 0 h 3178089"/>
              <a:gd name="connsiteX0" fmla="*/ 2094883 w 4189767"/>
              <a:gd name="connsiteY0" fmla="*/ 0 h 3178089"/>
              <a:gd name="connsiteX1" fmla="*/ 2078547 w 4189767"/>
              <a:gd name="connsiteY1" fmla="*/ 163107 h 3178089"/>
              <a:gd name="connsiteX2" fmla="*/ 1828651 w 4189767"/>
              <a:gd name="connsiteY2" fmla="*/ 1037479 h 3178089"/>
              <a:gd name="connsiteX3" fmla="*/ 1768181 w 4189767"/>
              <a:gd name="connsiteY3" fmla="*/ 1119346 h 3178089"/>
              <a:gd name="connsiteX4" fmla="*/ 1767918 w 4189767"/>
              <a:gd name="connsiteY4" fmla="*/ 1119637 h 3178089"/>
              <a:gd name="connsiteX5" fmla="*/ 1767550 w 4189767"/>
              <a:gd name="connsiteY5" fmla="*/ 1120202 h 3178089"/>
              <a:gd name="connsiteX6" fmla="*/ 1745448 w 4189767"/>
              <a:gd name="connsiteY6" fmla="*/ 1150126 h 3178089"/>
              <a:gd name="connsiteX7" fmla="*/ 1748099 w 4189767"/>
              <a:gd name="connsiteY7" fmla="*/ 1150126 h 3178089"/>
              <a:gd name="connsiteX8" fmla="*/ 1694435 w 4189767"/>
              <a:gd name="connsiteY8" fmla="*/ 1232681 h 3178089"/>
              <a:gd name="connsiteX9" fmla="*/ 1589326 w 4189767"/>
              <a:gd name="connsiteY9" fmla="*/ 1507876 h 3178089"/>
              <a:gd name="connsiteX10" fmla="*/ 1579610 w 4189767"/>
              <a:gd name="connsiteY10" fmla="*/ 1561908 h 3178089"/>
              <a:gd name="connsiteX11" fmla="*/ 1541514 w 4189767"/>
              <a:gd name="connsiteY11" fmla="*/ 1544384 h 3178089"/>
              <a:gd name="connsiteX12" fmla="*/ 1254881 w 4189767"/>
              <a:gd name="connsiteY12" fmla="*/ 1470724 h 3178089"/>
              <a:gd name="connsiteX13" fmla="*/ 1156823 w 4189767"/>
              <a:gd name="connsiteY13" fmla="*/ 1466229 h 3178089"/>
              <a:gd name="connsiteX14" fmla="*/ 1158269 w 4189767"/>
              <a:gd name="connsiteY14" fmla="*/ 1464121 h 3178089"/>
              <a:gd name="connsiteX15" fmla="*/ 1121280 w 4189767"/>
              <a:gd name="connsiteY15" fmla="*/ 1464600 h 3178089"/>
              <a:gd name="connsiteX16" fmla="*/ 1120608 w 4189767"/>
              <a:gd name="connsiteY16" fmla="*/ 1464569 h 3178089"/>
              <a:gd name="connsiteX17" fmla="*/ 1120223 w 4189767"/>
              <a:gd name="connsiteY17" fmla="*/ 1464612 h 3178089"/>
              <a:gd name="connsiteX18" fmla="*/ 1019026 w 4189767"/>
              <a:gd name="connsiteY18" fmla="*/ 1465924 h 3178089"/>
              <a:gd name="connsiteX19" fmla="*/ 154161 w 4189767"/>
              <a:gd name="connsiteY19" fmla="*/ 1165028 h 3178089"/>
              <a:gd name="connsiteX20" fmla="*/ 9342 w 4189767"/>
              <a:gd name="connsiteY20" fmla="*/ 1084817 h 3178089"/>
              <a:gd name="connsiteX21" fmla="*/ 136342 w 4189767"/>
              <a:gd name="connsiteY21" fmla="*/ 1191012 h 3178089"/>
              <a:gd name="connsiteX22" fmla="*/ 728615 w 4189767"/>
              <a:gd name="connsiteY22" fmla="*/ 1889398 h 3178089"/>
              <a:gd name="connsiteX23" fmla="*/ 763849 w 4189767"/>
              <a:gd name="connsiteY23" fmla="*/ 1984272 h 3178089"/>
              <a:gd name="connsiteX24" fmla="*/ 763948 w 4189767"/>
              <a:gd name="connsiteY24" fmla="*/ 1984647 h 3178089"/>
              <a:gd name="connsiteX25" fmla="*/ 764218 w 4189767"/>
              <a:gd name="connsiteY25" fmla="*/ 1985264 h 3178089"/>
              <a:gd name="connsiteX26" fmla="*/ 777097 w 4189767"/>
              <a:gd name="connsiteY26" fmla="*/ 2019941 h 3178089"/>
              <a:gd name="connsiteX27" fmla="*/ 778543 w 4189767"/>
              <a:gd name="connsiteY27" fmla="*/ 2017833 h 3178089"/>
              <a:gd name="connsiteX28" fmla="*/ 818063 w 4189767"/>
              <a:gd name="connsiteY28" fmla="*/ 2107687 h 3178089"/>
              <a:gd name="connsiteX29" fmla="*/ 990041 w 4189767"/>
              <a:gd name="connsiteY29" fmla="*/ 2348535 h 3178089"/>
              <a:gd name="connsiteX30" fmla="*/ 1037335 w 4189767"/>
              <a:gd name="connsiteY30" fmla="*/ 2394497 h 3178089"/>
              <a:gd name="connsiteX31" fmla="*/ 967663 w 4189767"/>
              <a:gd name="connsiteY31" fmla="*/ 2445738 h 3178089"/>
              <a:gd name="connsiteX32" fmla="*/ 907379 w 4189767"/>
              <a:gd name="connsiteY32" fmla="*/ 2505354 h 3178089"/>
              <a:gd name="connsiteX33" fmla="*/ 906932 w 4189767"/>
              <a:gd name="connsiteY33" fmla="*/ 2503082 h 3178089"/>
              <a:gd name="connsiteX34" fmla="*/ 885527 w 4189767"/>
              <a:gd name="connsiteY34" fmla="*/ 2526962 h 3178089"/>
              <a:gd name="connsiteX35" fmla="*/ 885115 w 4189767"/>
              <a:gd name="connsiteY35" fmla="*/ 2527371 h 3178089"/>
              <a:gd name="connsiteX36" fmla="*/ 884915 w 4189767"/>
              <a:gd name="connsiteY36" fmla="*/ 2527644 h 3178089"/>
              <a:gd name="connsiteX37" fmla="*/ 826355 w 4189767"/>
              <a:gd name="connsiteY37" fmla="*/ 2592980 h 3178089"/>
              <a:gd name="connsiteX38" fmla="*/ 134214 w 4189767"/>
              <a:gd name="connsiteY38" fmla="*/ 2951461 h 3178089"/>
              <a:gd name="connsiteX39" fmla="*/ 0 w 4189767"/>
              <a:gd name="connsiteY39" fmla="*/ 2992384 h 3178089"/>
              <a:gd name="connsiteX40" fmla="*/ 139718 w 4189767"/>
              <a:gd name="connsiteY40" fmla="*/ 2979460 h 3178089"/>
              <a:gd name="connsiteX41" fmla="*/ 916049 w 4189767"/>
              <a:gd name="connsiteY41" fmla="*/ 3049297 h 3178089"/>
              <a:gd name="connsiteX42" fmla="*/ 994982 w 4189767"/>
              <a:gd name="connsiteY42" fmla="*/ 3087607 h 3178089"/>
              <a:gd name="connsiteX43" fmla="*/ 995270 w 4189767"/>
              <a:gd name="connsiteY43" fmla="*/ 3087783 h 3178089"/>
              <a:gd name="connsiteX44" fmla="*/ 995807 w 4189767"/>
              <a:gd name="connsiteY44" fmla="*/ 3088007 h 3178089"/>
              <a:gd name="connsiteX45" fmla="*/ 1024658 w 4189767"/>
              <a:gd name="connsiteY45" fmla="*/ 3102009 h 3178089"/>
              <a:gd name="connsiteX46" fmla="*/ 1024212 w 4189767"/>
              <a:gd name="connsiteY46" fmla="*/ 3099737 h 3178089"/>
              <a:gd name="connsiteX47" fmla="*/ 1102576 w 4189767"/>
              <a:gd name="connsiteY47" fmla="*/ 3132100 h 3178089"/>
              <a:gd name="connsiteX48" fmla="*/ 1629648 w 4189767"/>
              <a:gd name="connsiteY48" fmla="*/ 3155914 h 3178089"/>
              <a:gd name="connsiteX49" fmla="*/ 1802413 w 4189767"/>
              <a:gd name="connsiteY49" fmla="*/ 3111413 h 3178089"/>
              <a:gd name="connsiteX50" fmla="*/ 2378675 w 4189767"/>
              <a:gd name="connsiteY50" fmla="*/ 3111413 h 3178089"/>
              <a:gd name="connsiteX51" fmla="*/ 2560119 w 4189767"/>
              <a:gd name="connsiteY51" fmla="*/ 3155914 h 3178089"/>
              <a:gd name="connsiteX52" fmla="*/ 3087191 w 4189767"/>
              <a:gd name="connsiteY52" fmla="*/ 3132100 h 3178089"/>
              <a:gd name="connsiteX53" fmla="*/ 3165555 w 4189767"/>
              <a:gd name="connsiteY53" fmla="*/ 3099737 h 3178089"/>
              <a:gd name="connsiteX54" fmla="*/ 3165109 w 4189767"/>
              <a:gd name="connsiteY54" fmla="*/ 3102009 h 3178089"/>
              <a:gd name="connsiteX55" fmla="*/ 3193960 w 4189767"/>
              <a:gd name="connsiteY55" fmla="*/ 3088007 h 3178089"/>
              <a:gd name="connsiteX56" fmla="*/ 3194497 w 4189767"/>
              <a:gd name="connsiteY56" fmla="*/ 3087783 h 3178089"/>
              <a:gd name="connsiteX57" fmla="*/ 3194785 w 4189767"/>
              <a:gd name="connsiteY57" fmla="*/ 3087607 h 3178089"/>
              <a:gd name="connsiteX58" fmla="*/ 3273718 w 4189767"/>
              <a:gd name="connsiteY58" fmla="*/ 3049297 h 3178089"/>
              <a:gd name="connsiteX59" fmla="*/ 4050049 w 4189767"/>
              <a:gd name="connsiteY59" fmla="*/ 2979460 h 3178089"/>
              <a:gd name="connsiteX60" fmla="*/ 4189767 w 4189767"/>
              <a:gd name="connsiteY60" fmla="*/ 2992384 h 3178089"/>
              <a:gd name="connsiteX61" fmla="*/ 4055553 w 4189767"/>
              <a:gd name="connsiteY61" fmla="*/ 2951461 h 3178089"/>
              <a:gd name="connsiteX62" fmla="*/ 3363412 w 4189767"/>
              <a:gd name="connsiteY62" fmla="*/ 2592980 h 3178089"/>
              <a:gd name="connsiteX63" fmla="*/ 3304852 w 4189767"/>
              <a:gd name="connsiteY63" fmla="*/ 2527644 h 3178089"/>
              <a:gd name="connsiteX64" fmla="*/ 3304652 w 4189767"/>
              <a:gd name="connsiteY64" fmla="*/ 2527371 h 3178089"/>
              <a:gd name="connsiteX65" fmla="*/ 3304240 w 4189767"/>
              <a:gd name="connsiteY65" fmla="*/ 2526962 h 3178089"/>
              <a:gd name="connsiteX66" fmla="*/ 3282835 w 4189767"/>
              <a:gd name="connsiteY66" fmla="*/ 2503082 h 3178089"/>
              <a:gd name="connsiteX67" fmla="*/ 3282388 w 4189767"/>
              <a:gd name="connsiteY67" fmla="*/ 2505354 h 3178089"/>
              <a:gd name="connsiteX68" fmla="*/ 3222104 w 4189767"/>
              <a:gd name="connsiteY68" fmla="*/ 2445738 h 3178089"/>
              <a:gd name="connsiteX69" fmla="*/ 3152432 w 4189767"/>
              <a:gd name="connsiteY69" fmla="*/ 2394497 h 3178089"/>
              <a:gd name="connsiteX70" fmla="*/ 3199726 w 4189767"/>
              <a:gd name="connsiteY70" fmla="*/ 2348535 h 3178089"/>
              <a:gd name="connsiteX71" fmla="*/ 3371704 w 4189767"/>
              <a:gd name="connsiteY71" fmla="*/ 2107687 h 3178089"/>
              <a:gd name="connsiteX72" fmla="*/ 3411224 w 4189767"/>
              <a:gd name="connsiteY72" fmla="*/ 2017833 h 3178089"/>
              <a:gd name="connsiteX73" fmla="*/ 3412670 w 4189767"/>
              <a:gd name="connsiteY73" fmla="*/ 2019941 h 3178089"/>
              <a:gd name="connsiteX74" fmla="*/ 3425549 w 4189767"/>
              <a:gd name="connsiteY74" fmla="*/ 1985264 h 3178089"/>
              <a:gd name="connsiteX75" fmla="*/ 3425819 w 4189767"/>
              <a:gd name="connsiteY75" fmla="*/ 1984647 h 3178089"/>
              <a:gd name="connsiteX76" fmla="*/ 3425918 w 4189767"/>
              <a:gd name="connsiteY76" fmla="*/ 1984272 h 3178089"/>
              <a:gd name="connsiteX77" fmla="*/ 3461152 w 4189767"/>
              <a:gd name="connsiteY77" fmla="*/ 1889398 h 3178089"/>
              <a:gd name="connsiteX78" fmla="*/ 4053425 w 4189767"/>
              <a:gd name="connsiteY78" fmla="*/ 1191012 h 3178089"/>
              <a:gd name="connsiteX79" fmla="*/ 4180425 w 4189767"/>
              <a:gd name="connsiteY79" fmla="*/ 1084817 h 3178089"/>
              <a:gd name="connsiteX80" fmla="*/ 4035606 w 4189767"/>
              <a:gd name="connsiteY80" fmla="*/ 1165028 h 3178089"/>
              <a:gd name="connsiteX81" fmla="*/ 3170741 w 4189767"/>
              <a:gd name="connsiteY81" fmla="*/ 1465924 h 3178089"/>
              <a:gd name="connsiteX82" fmla="*/ 3069544 w 4189767"/>
              <a:gd name="connsiteY82" fmla="*/ 1464612 h 3178089"/>
              <a:gd name="connsiteX83" fmla="*/ 3069159 w 4189767"/>
              <a:gd name="connsiteY83" fmla="*/ 1464569 h 3178089"/>
              <a:gd name="connsiteX84" fmla="*/ 3068487 w 4189767"/>
              <a:gd name="connsiteY84" fmla="*/ 1464600 h 3178089"/>
              <a:gd name="connsiteX85" fmla="*/ 3031498 w 4189767"/>
              <a:gd name="connsiteY85" fmla="*/ 1464121 h 3178089"/>
              <a:gd name="connsiteX86" fmla="*/ 3032944 w 4189767"/>
              <a:gd name="connsiteY86" fmla="*/ 1466229 h 3178089"/>
              <a:gd name="connsiteX87" fmla="*/ 2934886 w 4189767"/>
              <a:gd name="connsiteY87" fmla="*/ 1470724 h 3178089"/>
              <a:gd name="connsiteX88" fmla="*/ 2648253 w 4189767"/>
              <a:gd name="connsiteY88" fmla="*/ 1544384 h 3178089"/>
              <a:gd name="connsiteX89" fmla="*/ 2610157 w 4189767"/>
              <a:gd name="connsiteY89" fmla="*/ 1561908 h 3178089"/>
              <a:gd name="connsiteX90" fmla="*/ 2600440 w 4189767"/>
              <a:gd name="connsiteY90" fmla="*/ 1507876 h 3178089"/>
              <a:gd name="connsiteX91" fmla="*/ 2495331 w 4189767"/>
              <a:gd name="connsiteY91" fmla="*/ 1232681 h 3178089"/>
              <a:gd name="connsiteX92" fmla="*/ 2441667 w 4189767"/>
              <a:gd name="connsiteY92" fmla="*/ 1150126 h 3178089"/>
              <a:gd name="connsiteX93" fmla="*/ 2444318 w 4189767"/>
              <a:gd name="connsiteY93" fmla="*/ 1150126 h 3178089"/>
              <a:gd name="connsiteX94" fmla="*/ 2422216 w 4189767"/>
              <a:gd name="connsiteY94" fmla="*/ 1120202 h 3178089"/>
              <a:gd name="connsiteX95" fmla="*/ 2421847 w 4189767"/>
              <a:gd name="connsiteY95" fmla="*/ 1119637 h 3178089"/>
              <a:gd name="connsiteX96" fmla="*/ 2421584 w 4189767"/>
              <a:gd name="connsiteY96" fmla="*/ 1119346 h 3178089"/>
              <a:gd name="connsiteX97" fmla="*/ 2361114 w 4189767"/>
              <a:gd name="connsiteY97" fmla="*/ 1037479 h 3178089"/>
              <a:gd name="connsiteX98" fmla="*/ 2111218 w 4189767"/>
              <a:gd name="connsiteY98" fmla="*/ 163107 h 3178089"/>
              <a:gd name="connsiteX99" fmla="*/ 2094883 w 4189767"/>
              <a:gd name="connsiteY99" fmla="*/ 0 h 3178089"/>
              <a:gd name="connsiteX0" fmla="*/ 2094883 w 4189767"/>
              <a:gd name="connsiteY0" fmla="*/ 0 h 3178089"/>
              <a:gd name="connsiteX1" fmla="*/ 2078547 w 4189767"/>
              <a:gd name="connsiteY1" fmla="*/ 163107 h 3178089"/>
              <a:gd name="connsiteX2" fmla="*/ 1828651 w 4189767"/>
              <a:gd name="connsiteY2" fmla="*/ 1037479 h 3178089"/>
              <a:gd name="connsiteX3" fmla="*/ 1768181 w 4189767"/>
              <a:gd name="connsiteY3" fmla="*/ 1119346 h 3178089"/>
              <a:gd name="connsiteX4" fmla="*/ 1767918 w 4189767"/>
              <a:gd name="connsiteY4" fmla="*/ 1119637 h 3178089"/>
              <a:gd name="connsiteX5" fmla="*/ 1767550 w 4189767"/>
              <a:gd name="connsiteY5" fmla="*/ 1120202 h 3178089"/>
              <a:gd name="connsiteX6" fmla="*/ 1745448 w 4189767"/>
              <a:gd name="connsiteY6" fmla="*/ 1150126 h 3178089"/>
              <a:gd name="connsiteX7" fmla="*/ 1748099 w 4189767"/>
              <a:gd name="connsiteY7" fmla="*/ 1150126 h 3178089"/>
              <a:gd name="connsiteX8" fmla="*/ 1694435 w 4189767"/>
              <a:gd name="connsiteY8" fmla="*/ 1232681 h 3178089"/>
              <a:gd name="connsiteX9" fmla="*/ 1589326 w 4189767"/>
              <a:gd name="connsiteY9" fmla="*/ 1507876 h 3178089"/>
              <a:gd name="connsiteX10" fmla="*/ 1579610 w 4189767"/>
              <a:gd name="connsiteY10" fmla="*/ 1561908 h 3178089"/>
              <a:gd name="connsiteX11" fmla="*/ 1541514 w 4189767"/>
              <a:gd name="connsiteY11" fmla="*/ 1544384 h 3178089"/>
              <a:gd name="connsiteX12" fmla="*/ 1254881 w 4189767"/>
              <a:gd name="connsiteY12" fmla="*/ 1470724 h 3178089"/>
              <a:gd name="connsiteX13" fmla="*/ 1156823 w 4189767"/>
              <a:gd name="connsiteY13" fmla="*/ 1466229 h 3178089"/>
              <a:gd name="connsiteX14" fmla="*/ 1158269 w 4189767"/>
              <a:gd name="connsiteY14" fmla="*/ 1464121 h 3178089"/>
              <a:gd name="connsiteX15" fmla="*/ 1121280 w 4189767"/>
              <a:gd name="connsiteY15" fmla="*/ 1464600 h 3178089"/>
              <a:gd name="connsiteX16" fmla="*/ 1120608 w 4189767"/>
              <a:gd name="connsiteY16" fmla="*/ 1464569 h 3178089"/>
              <a:gd name="connsiteX17" fmla="*/ 1120223 w 4189767"/>
              <a:gd name="connsiteY17" fmla="*/ 1464612 h 3178089"/>
              <a:gd name="connsiteX18" fmla="*/ 1019026 w 4189767"/>
              <a:gd name="connsiteY18" fmla="*/ 1465924 h 3178089"/>
              <a:gd name="connsiteX19" fmla="*/ 154161 w 4189767"/>
              <a:gd name="connsiteY19" fmla="*/ 1165028 h 3178089"/>
              <a:gd name="connsiteX20" fmla="*/ 9342 w 4189767"/>
              <a:gd name="connsiteY20" fmla="*/ 1084817 h 3178089"/>
              <a:gd name="connsiteX21" fmla="*/ 136342 w 4189767"/>
              <a:gd name="connsiteY21" fmla="*/ 1191012 h 3178089"/>
              <a:gd name="connsiteX22" fmla="*/ 728615 w 4189767"/>
              <a:gd name="connsiteY22" fmla="*/ 1889398 h 3178089"/>
              <a:gd name="connsiteX23" fmla="*/ 763849 w 4189767"/>
              <a:gd name="connsiteY23" fmla="*/ 1984272 h 3178089"/>
              <a:gd name="connsiteX24" fmla="*/ 763948 w 4189767"/>
              <a:gd name="connsiteY24" fmla="*/ 1984647 h 3178089"/>
              <a:gd name="connsiteX25" fmla="*/ 764218 w 4189767"/>
              <a:gd name="connsiteY25" fmla="*/ 1985264 h 3178089"/>
              <a:gd name="connsiteX26" fmla="*/ 777097 w 4189767"/>
              <a:gd name="connsiteY26" fmla="*/ 2019941 h 3178089"/>
              <a:gd name="connsiteX27" fmla="*/ 778543 w 4189767"/>
              <a:gd name="connsiteY27" fmla="*/ 2017833 h 3178089"/>
              <a:gd name="connsiteX28" fmla="*/ 818063 w 4189767"/>
              <a:gd name="connsiteY28" fmla="*/ 2107687 h 3178089"/>
              <a:gd name="connsiteX29" fmla="*/ 990041 w 4189767"/>
              <a:gd name="connsiteY29" fmla="*/ 2348535 h 3178089"/>
              <a:gd name="connsiteX30" fmla="*/ 1037335 w 4189767"/>
              <a:gd name="connsiteY30" fmla="*/ 2394497 h 3178089"/>
              <a:gd name="connsiteX31" fmla="*/ 967663 w 4189767"/>
              <a:gd name="connsiteY31" fmla="*/ 2445738 h 3178089"/>
              <a:gd name="connsiteX32" fmla="*/ 907379 w 4189767"/>
              <a:gd name="connsiteY32" fmla="*/ 2505354 h 3178089"/>
              <a:gd name="connsiteX33" fmla="*/ 906932 w 4189767"/>
              <a:gd name="connsiteY33" fmla="*/ 2503082 h 3178089"/>
              <a:gd name="connsiteX34" fmla="*/ 885527 w 4189767"/>
              <a:gd name="connsiteY34" fmla="*/ 2526962 h 3178089"/>
              <a:gd name="connsiteX35" fmla="*/ 885115 w 4189767"/>
              <a:gd name="connsiteY35" fmla="*/ 2527371 h 3178089"/>
              <a:gd name="connsiteX36" fmla="*/ 884915 w 4189767"/>
              <a:gd name="connsiteY36" fmla="*/ 2527644 h 3178089"/>
              <a:gd name="connsiteX37" fmla="*/ 826355 w 4189767"/>
              <a:gd name="connsiteY37" fmla="*/ 2592980 h 3178089"/>
              <a:gd name="connsiteX38" fmla="*/ 134214 w 4189767"/>
              <a:gd name="connsiteY38" fmla="*/ 2951461 h 3178089"/>
              <a:gd name="connsiteX39" fmla="*/ 0 w 4189767"/>
              <a:gd name="connsiteY39" fmla="*/ 2992384 h 3178089"/>
              <a:gd name="connsiteX40" fmla="*/ 139718 w 4189767"/>
              <a:gd name="connsiteY40" fmla="*/ 2979460 h 3178089"/>
              <a:gd name="connsiteX41" fmla="*/ 916049 w 4189767"/>
              <a:gd name="connsiteY41" fmla="*/ 3049297 h 3178089"/>
              <a:gd name="connsiteX42" fmla="*/ 994982 w 4189767"/>
              <a:gd name="connsiteY42" fmla="*/ 3087607 h 3178089"/>
              <a:gd name="connsiteX43" fmla="*/ 995270 w 4189767"/>
              <a:gd name="connsiteY43" fmla="*/ 3087783 h 3178089"/>
              <a:gd name="connsiteX44" fmla="*/ 995807 w 4189767"/>
              <a:gd name="connsiteY44" fmla="*/ 3088007 h 3178089"/>
              <a:gd name="connsiteX45" fmla="*/ 1024658 w 4189767"/>
              <a:gd name="connsiteY45" fmla="*/ 3102009 h 3178089"/>
              <a:gd name="connsiteX46" fmla="*/ 1024212 w 4189767"/>
              <a:gd name="connsiteY46" fmla="*/ 3099737 h 3178089"/>
              <a:gd name="connsiteX47" fmla="*/ 1102576 w 4189767"/>
              <a:gd name="connsiteY47" fmla="*/ 3132100 h 3178089"/>
              <a:gd name="connsiteX48" fmla="*/ 1629648 w 4189767"/>
              <a:gd name="connsiteY48" fmla="*/ 3155914 h 3178089"/>
              <a:gd name="connsiteX49" fmla="*/ 1802413 w 4189767"/>
              <a:gd name="connsiteY49" fmla="*/ 3111413 h 3178089"/>
              <a:gd name="connsiteX50" fmla="*/ 2378675 w 4189767"/>
              <a:gd name="connsiteY50" fmla="*/ 3111413 h 3178089"/>
              <a:gd name="connsiteX51" fmla="*/ 2560119 w 4189767"/>
              <a:gd name="connsiteY51" fmla="*/ 3155914 h 3178089"/>
              <a:gd name="connsiteX52" fmla="*/ 3087191 w 4189767"/>
              <a:gd name="connsiteY52" fmla="*/ 3132100 h 3178089"/>
              <a:gd name="connsiteX53" fmla="*/ 3165555 w 4189767"/>
              <a:gd name="connsiteY53" fmla="*/ 3099737 h 3178089"/>
              <a:gd name="connsiteX54" fmla="*/ 3193960 w 4189767"/>
              <a:gd name="connsiteY54" fmla="*/ 3088007 h 3178089"/>
              <a:gd name="connsiteX55" fmla="*/ 3194497 w 4189767"/>
              <a:gd name="connsiteY55" fmla="*/ 3087783 h 3178089"/>
              <a:gd name="connsiteX56" fmla="*/ 3194785 w 4189767"/>
              <a:gd name="connsiteY56" fmla="*/ 3087607 h 3178089"/>
              <a:gd name="connsiteX57" fmla="*/ 3273718 w 4189767"/>
              <a:gd name="connsiteY57" fmla="*/ 3049297 h 3178089"/>
              <a:gd name="connsiteX58" fmla="*/ 4050049 w 4189767"/>
              <a:gd name="connsiteY58" fmla="*/ 2979460 h 3178089"/>
              <a:gd name="connsiteX59" fmla="*/ 4189767 w 4189767"/>
              <a:gd name="connsiteY59" fmla="*/ 2992384 h 3178089"/>
              <a:gd name="connsiteX60" fmla="*/ 4055553 w 4189767"/>
              <a:gd name="connsiteY60" fmla="*/ 2951461 h 3178089"/>
              <a:gd name="connsiteX61" fmla="*/ 3363412 w 4189767"/>
              <a:gd name="connsiteY61" fmla="*/ 2592980 h 3178089"/>
              <a:gd name="connsiteX62" fmla="*/ 3304852 w 4189767"/>
              <a:gd name="connsiteY62" fmla="*/ 2527644 h 3178089"/>
              <a:gd name="connsiteX63" fmla="*/ 3304652 w 4189767"/>
              <a:gd name="connsiteY63" fmla="*/ 2527371 h 3178089"/>
              <a:gd name="connsiteX64" fmla="*/ 3304240 w 4189767"/>
              <a:gd name="connsiteY64" fmla="*/ 2526962 h 3178089"/>
              <a:gd name="connsiteX65" fmla="*/ 3282835 w 4189767"/>
              <a:gd name="connsiteY65" fmla="*/ 2503082 h 3178089"/>
              <a:gd name="connsiteX66" fmla="*/ 3282388 w 4189767"/>
              <a:gd name="connsiteY66" fmla="*/ 2505354 h 3178089"/>
              <a:gd name="connsiteX67" fmla="*/ 3222104 w 4189767"/>
              <a:gd name="connsiteY67" fmla="*/ 2445738 h 3178089"/>
              <a:gd name="connsiteX68" fmla="*/ 3152432 w 4189767"/>
              <a:gd name="connsiteY68" fmla="*/ 2394497 h 3178089"/>
              <a:gd name="connsiteX69" fmla="*/ 3199726 w 4189767"/>
              <a:gd name="connsiteY69" fmla="*/ 2348535 h 3178089"/>
              <a:gd name="connsiteX70" fmla="*/ 3371704 w 4189767"/>
              <a:gd name="connsiteY70" fmla="*/ 2107687 h 3178089"/>
              <a:gd name="connsiteX71" fmla="*/ 3411224 w 4189767"/>
              <a:gd name="connsiteY71" fmla="*/ 2017833 h 3178089"/>
              <a:gd name="connsiteX72" fmla="*/ 3412670 w 4189767"/>
              <a:gd name="connsiteY72" fmla="*/ 2019941 h 3178089"/>
              <a:gd name="connsiteX73" fmla="*/ 3425549 w 4189767"/>
              <a:gd name="connsiteY73" fmla="*/ 1985264 h 3178089"/>
              <a:gd name="connsiteX74" fmla="*/ 3425819 w 4189767"/>
              <a:gd name="connsiteY74" fmla="*/ 1984647 h 3178089"/>
              <a:gd name="connsiteX75" fmla="*/ 3425918 w 4189767"/>
              <a:gd name="connsiteY75" fmla="*/ 1984272 h 3178089"/>
              <a:gd name="connsiteX76" fmla="*/ 3461152 w 4189767"/>
              <a:gd name="connsiteY76" fmla="*/ 1889398 h 3178089"/>
              <a:gd name="connsiteX77" fmla="*/ 4053425 w 4189767"/>
              <a:gd name="connsiteY77" fmla="*/ 1191012 h 3178089"/>
              <a:gd name="connsiteX78" fmla="*/ 4180425 w 4189767"/>
              <a:gd name="connsiteY78" fmla="*/ 1084817 h 3178089"/>
              <a:gd name="connsiteX79" fmla="*/ 4035606 w 4189767"/>
              <a:gd name="connsiteY79" fmla="*/ 1165028 h 3178089"/>
              <a:gd name="connsiteX80" fmla="*/ 3170741 w 4189767"/>
              <a:gd name="connsiteY80" fmla="*/ 1465924 h 3178089"/>
              <a:gd name="connsiteX81" fmla="*/ 3069544 w 4189767"/>
              <a:gd name="connsiteY81" fmla="*/ 1464612 h 3178089"/>
              <a:gd name="connsiteX82" fmla="*/ 3069159 w 4189767"/>
              <a:gd name="connsiteY82" fmla="*/ 1464569 h 3178089"/>
              <a:gd name="connsiteX83" fmla="*/ 3068487 w 4189767"/>
              <a:gd name="connsiteY83" fmla="*/ 1464600 h 3178089"/>
              <a:gd name="connsiteX84" fmla="*/ 3031498 w 4189767"/>
              <a:gd name="connsiteY84" fmla="*/ 1464121 h 3178089"/>
              <a:gd name="connsiteX85" fmla="*/ 3032944 w 4189767"/>
              <a:gd name="connsiteY85" fmla="*/ 1466229 h 3178089"/>
              <a:gd name="connsiteX86" fmla="*/ 2934886 w 4189767"/>
              <a:gd name="connsiteY86" fmla="*/ 1470724 h 3178089"/>
              <a:gd name="connsiteX87" fmla="*/ 2648253 w 4189767"/>
              <a:gd name="connsiteY87" fmla="*/ 1544384 h 3178089"/>
              <a:gd name="connsiteX88" fmla="*/ 2610157 w 4189767"/>
              <a:gd name="connsiteY88" fmla="*/ 1561908 h 3178089"/>
              <a:gd name="connsiteX89" fmla="*/ 2600440 w 4189767"/>
              <a:gd name="connsiteY89" fmla="*/ 1507876 h 3178089"/>
              <a:gd name="connsiteX90" fmla="*/ 2495331 w 4189767"/>
              <a:gd name="connsiteY90" fmla="*/ 1232681 h 3178089"/>
              <a:gd name="connsiteX91" fmla="*/ 2441667 w 4189767"/>
              <a:gd name="connsiteY91" fmla="*/ 1150126 h 3178089"/>
              <a:gd name="connsiteX92" fmla="*/ 2444318 w 4189767"/>
              <a:gd name="connsiteY92" fmla="*/ 1150126 h 3178089"/>
              <a:gd name="connsiteX93" fmla="*/ 2422216 w 4189767"/>
              <a:gd name="connsiteY93" fmla="*/ 1120202 h 3178089"/>
              <a:gd name="connsiteX94" fmla="*/ 2421847 w 4189767"/>
              <a:gd name="connsiteY94" fmla="*/ 1119637 h 3178089"/>
              <a:gd name="connsiteX95" fmla="*/ 2421584 w 4189767"/>
              <a:gd name="connsiteY95" fmla="*/ 1119346 h 3178089"/>
              <a:gd name="connsiteX96" fmla="*/ 2361114 w 4189767"/>
              <a:gd name="connsiteY96" fmla="*/ 1037479 h 3178089"/>
              <a:gd name="connsiteX97" fmla="*/ 2111218 w 4189767"/>
              <a:gd name="connsiteY97" fmla="*/ 163107 h 3178089"/>
              <a:gd name="connsiteX98" fmla="*/ 2094883 w 4189767"/>
              <a:gd name="connsiteY98" fmla="*/ 0 h 3178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</a:cxnLst>
            <a:rect l="l" t="t" r="r" b="b"/>
            <a:pathLst>
              <a:path w="4189767" h="3178089">
                <a:moveTo>
                  <a:pt x="2094883" y="0"/>
                </a:moveTo>
                <a:lnTo>
                  <a:pt x="2078547" y="163107"/>
                </a:lnTo>
                <a:cubicBezTo>
                  <a:pt x="2028178" y="532205"/>
                  <a:pt x="1939814" y="839363"/>
                  <a:pt x="1828651" y="1037479"/>
                </a:cubicBezTo>
                <a:lnTo>
                  <a:pt x="1768181" y="1119346"/>
                </a:lnTo>
                <a:lnTo>
                  <a:pt x="1767918" y="1119637"/>
                </a:lnTo>
                <a:lnTo>
                  <a:pt x="1767550" y="1120202"/>
                </a:lnTo>
                <a:lnTo>
                  <a:pt x="1745448" y="1150126"/>
                </a:lnTo>
                <a:lnTo>
                  <a:pt x="1748099" y="1150126"/>
                </a:lnTo>
                <a:lnTo>
                  <a:pt x="1694435" y="1232681"/>
                </a:lnTo>
                <a:cubicBezTo>
                  <a:pt x="1649721" y="1314064"/>
                  <a:pt x="1613935" y="1406923"/>
                  <a:pt x="1589326" y="1507876"/>
                </a:cubicBezTo>
                <a:lnTo>
                  <a:pt x="1579610" y="1561908"/>
                </a:lnTo>
                <a:lnTo>
                  <a:pt x="1541514" y="1544384"/>
                </a:lnTo>
                <a:cubicBezTo>
                  <a:pt x="1443974" y="1506268"/>
                  <a:pt x="1347081" y="1481667"/>
                  <a:pt x="1254881" y="1470724"/>
                </a:cubicBezTo>
                <a:lnTo>
                  <a:pt x="1156823" y="1466229"/>
                </a:lnTo>
                <a:lnTo>
                  <a:pt x="1158269" y="1464121"/>
                </a:lnTo>
                <a:lnTo>
                  <a:pt x="1121280" y="1464600"/>
                </a:lnTo>
                <a:lnTo>
                  <a:pt x="1120608" y="1464569"/>
                </a:lnTo>
                <a:lnTo>
                  <a:pt x="1120223" y="1464612"/>
                </a:lnTo>
                <a:lnTo>
                  <a:pt x="1019026" y="1465924"/>
                </a:lnTo>
                <a:cubicBezTo>
                  <a:pt x="793317" y="1441124"/>
                  <a:pt x="489183" y="1335882"/>
                  <a:pt x="154161" y="1165028"/>
                </a:cubicBezTo>
                <a:lnTo>
                  <a:pt x="9342" y="1084817"/>
                </a:lnTo>
                <a:lnTo>
                  <a:pt x="136342" y="1191012"/>
                </a:lnTo>
                <a:cubicBezTo>
                  <a:pt x="416420" y="1441984"/>
                  <a:pt x="624165" y="1687780"/>
                  <a:pt x="728615" y="1889398"/>
                </a:cubicBezTo>
                <a:lnTo>
                  <a:pt x="763849" y="1984272"/>
                </a:lnTo>
                <a:lnTo>
                  <a:pt x="763948" y="1984647"/>
                </a:lnTo>
                <a:lnTo>
                  <a:pt x="764218" y="1985264"/>
                </a:lnTo>
                <a:lnTo>
                  <a:pt x="777097" y="2019941"/>
                </a:lnTo>
                <a:lnTo>
                  <a:pt x="778543" y="2017833"/>
                </a:lnTo>
                <a:lnTo>
                  <a:pt x="818063" y="2107687"/>
                </a:lnTo>
                <a:cubicBezTo>
                  <a:pt x="861487" y="2189753"/>
                  <a:pt x="919344" y="2271277"/>
                  <a:pt x="990041" y="2348535"/>
                </a:cubicBezTo>
                <a:lnTo>
                  <a:pt x="1037335" y="2394497"/>
                </a:lnTo>
                <a:lnTo>
                  <a:pt x="967663" y="2445738"/>
                </a:lnTo>
                <a:lnTo>
                  <a:pt x="907379" y="2505354"/>
                </a:lnTo>
                <a:lnTo>
                  <a:pt x="906932" y="2503082"/>
                </a:lnTo>
                <a:lnTo>
                  <a:pt x="885527" y="2526962"/>
                </a:lnTo>
                <a:lnTo>
                  <a:pt x="885115" y="2527371"/>
                </a:lnTo>
                <a:lnTo>
                  <a:pt x="884915" y="2527644"/>
                </a:lnTo>
                <a:lnTo>
                  <a:pt x="826355" y="2592980"/>
                </a:lnTo>
                <a:cubicBezTo>
                  <a:pt x="678717" y="2720946"/>
                  <a:pt x="435672" y="2847373"/>
                  <a:pt x="134214" y="2951461"/>
                </a:cubicBezTo>
                <a:lnTo>
                  <a:pt x="0" y="2992384"/>
                </a:lnTo>
                <a:lnTo>
                  <a:pt x="139718" y="2979460"/>
                </a:lnTo>
                <a:cubicBezTo>
                  <a:pt x="458145" y="2961703"/>
                  <a:pt x="730960" y="2986731"/>
                  <a:pt x="916049" y="3049297"/>
                </a:cubicBezTo>
                <a:lnTo>
                  <a:pt x="994982" y="3087607"/>
                </a:lnTo>
                <a:lnTo>
                  <a:pt x="995270" y="3087783"/>
                </a:lnTo>
                <a:lnTo>
                  <a:pt x="995807" y="3088007"/>
                </a:lnTo>
                <a:lnTo>
                  <a:pt x="1024658" y="3102009"/>
                </a:lnTo>
                <a:cubicBezTo>
                  <a:pt x="1024509" y="3101252"/>
                  <a:pt x="1024361" y="3100494"/>
                  <a:pt x="1024212" y="3099737"/>
                </a:cubicBezTo>
                <a:lnTo>
                  <a:pt x="1102576" y="3132100"/>
                </a:lnTo>
                <a:cubicBezTo>
                  <a:pt x="1254319" y="3181873"/>
                  <a:pt x="1551108" y="3159362"/>
                  <a:pt x="1629648" y="3155914"/>
                </a:cubicBezTo>
                <a:cubicBezTo>
                  <a:pt x="1708188" y="3152466"/>
                  <a:pt x="1758538" y="3133117"/>
                  <a:pt x="1802413" y="3111413"/>
                </a:cubicBezTo>
                <a:cubicBezTo>
                  <a:pt x="1978581" y="3022670"/>
                  <a:pt x="2202507" y="3022670"/>
                  <a:pt x="2378675" y="3111413"/>
                </a:cubicBezTo>
                <a:lnTo>
                  <a:pt x="2560119" y="3155914"/>
                </a:lnTo>
                <a:cubicBezTo>
                  <a:pt x="2751172" y="3193468"/>
                  <a:pt x="2935448" y="3181873"/>
                  <a:pt x="3087191" y="3132100"/>
                </a:cubicBezTo>
                <a:lnTo>
                  <a:pt x="3165555" y="3099737"/>
                </a:lnTo>
                <a:lnTo>
                  <a:pt x="3193960" y="3088007"/>
                </a:lnTo>
                <a:lnTo>
                  <a:pt x="3194497" y="3087783"/>
                </a:lnTo>
                <a:lnTo>
                  <a:pt x="3194785" y="3087607"/>
                </a:lnTo>
                <a:lnTo>
                  <a:pt x="3273718" y="3049297"/>
                </a:lnTo>
                <a:cubicBezTo>
                  <a:pt x="3458807" y="2986731"/>
                  <a:pt x="3731622" y="2961703"/>
                  <a:pt x="4050049" y="2979460"/>
                </a:cubicBezTo>
                <a:lnTo>
                  <a:pt x="4189767" y="2992384"/>
                </a:lnTo>
                <a:lnTo>
                  <a:pt x="4055553" y="2951461"/>
                </a:lnTo>
                <a:cubicBezTo>
                  <a:pt x="3754095" y="2847373"/>
                  <a:pt x="3511050" y="2720946"/>
                  <a:pt x="3363412" y="2592980"/>
                </a:cubicBezTo>
                <a:lnTo>
                  <a:pt x="3304852" y="2527644"/>
                </a:lnTo>
                <a:lnTo>
                  <a:pt x="3304652" y="2527371"/>
                </a:lnTo>
                <a:lnTo>
                  <a:pt x="3304240" y="2526962"/>
                </a:lnTo>
                <a:lnTo>
                  <a:pt x="3282835" y="2503082"/>
                </a:lnTo>
                <a:lnTo>
                  <a:pt x="3282388" y="2505354"/>
                </a:lnTo>
                <a:lnTo>
                  <a:pt x="3222104" y="2445738"/>
                </a:lnTo>
                <a:lnTo>
                  <a:pt x="3152432" y="2394497"/>
                </a:lnTo>
                <a:lnTo>
                  <a:pt x="3199726" y="2348535"/>
                </a:lnTo>
                <a:cubicBezTo>
                  <a:pt x="3270423" y="2271277"/>
                  <a:pt x="3328280" y="2189753"/>
                  <a:pt x="3371704" y="2107687"/>
                </a:cubicBezTo>
                <a:lnTo>
                  <a:pt x="3411224" y="2017833"/>
                </a:lnTo>
                <a:lnTo>
                  <a:pt x="3412670" y="2019941"/>
                </a:lnTo>
                <a:lnTo>
                  <a:pt x="3425549" y="1985264"/>
                </a:lnTo>
                <a:lnTo>
                  <a:pt x="3425819" y="1984647"/>
                </a:lnTo>
                <a:lnTo>
                  <a:pt x="3425918" y="1984272"/>
                </a:lnTo>
                <a:lnTo>
                  <a:pt x="3461152" y="1889398"/>
                </a:lnTo>
                <a:cubicBezTo>
                  <a:pt x="3565602" y="1687780"/>
                  <a:pt x="3773347" y="1441984"/>
                  <a:pt x="4053425" y="1191012"/>
                </a:cubicBezTo>
                <a:lnTo>
                  <a:pt x="4180425" y="1084817"/>
                </a:lnTo>
                <a:lnTo>
                  <a:pt x="4035606" y="1165028"/>
                </a:lnTo>
                <a:cubicBezTo>
                  <a:pt x="3700584" y="1335882"/>
                  <a:pt x="3396450" y="1441124"/>
                  <a:pt x="3170741" y="1465924"/>
                </a:cubicBezTo>
                <a:lnTo>
                  <a:pt x="3069544" y="1464612"/>
                </a:lnTo>
                <a:lnTo>
                  <a:pt x="3069159" y="1464569"/>
                </a:lnTo>
                <a:lnTo>
                  <a:pt x="3068487" y="1464600"/>
                </a:lnTo>
                <a:lnTo>
                  <a:pt x="3031498" y="1464121"/>
                </a:lnTo>
                <a:lnTo>
                  <a:pt x="3032944" y="1466229"/>
                </a:lnTo>
                <a:lnTo>
                  <a:pt x="2934886" y="1470724"/>
                </a:lnTo>
                <a:cubicBezTo>
                  <a:pt x="2842687" y="1481667"/>
                  <a:pt x="2745793" y="1506268"/>
                  <a:pt x="2648253" y="1544384"/>
                </a:cubicBezTo>
                <a:lnTo>
                  <a:pt x="2610157" y="1561908"/>
                </a:lnTo>
                <a:lnTo>
                  <a:pt x="2600440" y="1507876"/>
                </a:lnTo>
                <a:cubicBezTo>
                  <a:pt x="2575832" y="1406923"/>
                  <a:pt x="2540045" y="1314064"/>
                  <a:pt x="2495331" y="1232681"/>
                </a:cubicBezTo>
                <a:lnTo>
                  <a:pt x="2441667" y="1150126"/>
                </a:lnTo>
                <a:lnTo>
                  <a:pt x="2444318" y="1150126"/>
                </a:lnTo>
                <a:lnTo>
                  <a:pt x="2422216" y="1120202"/>
                </a:lnTo>
                <a:lnTo>
                  <a:pt x="2421847" y="1119637"/>
                </a:lnTo>
                <a:lnTo>
                  <a:pt x="2421584" y="1119346"/>
                </a:lnTo>
                <a:lnTo>
                  <a:pt x="2361114" y="1037479"/>
                </a:lnTo>
                <a:cubicBezTo>
                  <a:pt x="2249951" y="839363"/>
                  <a:pt x="2161587" y="532205"/>
                  <a:pt x="2111218" y="163107"/>
                </a:cubicBezTo>
                <a:lnTo>
                  <a:pt x="2094883" y="0"/>
                </a:lnTo>
                <a:close/>
              </a:path>
            </a:pathLst>
          </a:custGeom>
          <a:solidFill>
            <a:srgbClr val="0066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4E1C020F-42D7-4017-83A4-D9F46936B354}"/>
              </a:ext>
            </a:extLst>
          </p:cNvPr>
          <p:cNvSpPr/>
          <p:nvPr/>
        </p:nvSpPr>
        <p:spPr>
          <a:xfrm>
            <a:off x="6088184" y="944493"/>
            <a:ext cx="1449138" cy="1414680"/>
          </a:xfrm>
          <a:custGeom>
            <a:avLst/>
            <a:gdLst>
              <a:gd name="connsiteX0" fmla="*/ 2031852 w 4063705"/>
              <a:gd name="connsiteY0" fmla="*/ 0 h 3967079"/>
              <a:gd name="connsiteX1" fmla="*/ 2432300 w 4063705"/>
              <a:gd name="connsiteY1" fmla="*/ 810497 h 3967079"/>
              <a:gd name="connsiteX2" fmla="*/ 2492394 w 4063705"/>
              <a:gd name="connsiteY2" fmla="*/ 912247 h 3967079"/>
              <a:gd name="connsiteX3" fmla="*/ 2519357 w 4063705"/>
              <a:gd name="connsiteY3" fmla="*/ 980061 h 3967079"/>
              <a:gd name="connsiteX4" fmla="*/ 2527875 w 4063705"/>
              <a:gd name="connsiteY4" fmla="*/ 970930 h 3967079"/>
              <a:gd name="connsiteX5" fmla="*/ 2708455 w 4063705"/>
              <a:gd name="connsiteY5" fmla="*/ 849758 h 3967079"/>
              <a:gd name="connsiteX6" fmla="*/ 3392583 w 4063705"/>
              <a:gd name="connsiteY6" fmla="*/ 394789 h 3967079"/>
              <a:gd name="connsiteX7" fmla="*/ 3340633 w 4063705"/>
              <a:gd name="connsiteY7" fmla="*/ 1214746 h 3967079"/>
              <a:gd name="connsiteX8" fmla="*/ 3241170 w 4063705"/>
              <a:gd name="connsiteY8" fmla="*/ 1647963 h 3967079"/>
              <a:gd name="connsiteX9" fmla="*/ 3214516 w 4063705"/>
              <a:gd name="connsiteY9" fmla="*/ 1688630 h 3967079"/>
              <a:gd name="connsiteX10" fmla="*/ 3276536 w 4063705"/>
              <a:gd name="connsiteY10" fmla="*/ 1684404 h 3967079"/>
              <a:gd name="connsiteX11" fmla="*/ 4063705 w 4063705"/>
              <a:gd name="connsiteY11" fmla="*/ 1577792 h 3967079"/>
              <a:gd name="connsiteX12" fmla="*/ 3577792 w 4063705"/>
              <a:gd name="connsiteY12" fmla="*/ 2206195 h 3967079"/>
              <a:gd name="connsiteX13" fmla="*/ 3264188 w 4063705"/>
              <a:gd name="connsiteY13" fmla="*/ 2511603 h 3967079"/>
              <a:gd name="connsiteX14" fmla="*/ 3188335 w 4063705"/>
              <a:gd name="connsiteY14" fmla="*/ 2550786 h 3967079"/>
              <a:gd name="connsiteX15" fmla="*/ 3258061 w 4063705"/>
              <a:gd name="connsiteY15" fmla="*/ 2564102 h 3967079"/>
              <a:gd name="connsiteX16" fmla="*/ 3412637 w 4063705"/>
              <a:gd name="connsiteY16" fmla="*/ 2626801 h 3967079"/>
              <a:gd name="connsiteX17" fmla="*/ 3995442 w 4063705"/>
              <a:gd name="connsiteY17" fmla="*/ 2865672 h 3967079"/>
              <a:gd name="connsiteX18" fmla="*/ 3412637 w 4063705"/>
              <a:gd name="connsiteY18" fmla="*/ 3104542 h 3967079"/>
              <a:gd name="connsiteX19" fmla="*/ 3076208 w 4063705"/>
              <a:gd name="connsiteY19" fmla="*/ 3189931 h 3967079"/>
              <a:gd name="connsiteX20" fmla="*/ 2979367 w 4063705"/>
              <a:gd name="connsiteY20" fmla="*/ 3180875 h 3967079"/>
              <a:gd name="connsiteX21" fmla="*/ 3016738 w 4063705"/>
              <a:gd name="connsiteY21" fmla="*/ 3216160 h 3967079"/>
              <a:gd name="connsiteX22" fmla="*/ 3389725 w 4063705"/>
              <a:gd name="connsiteY22" fmla="*/ 3521431 h 3967079"/>
              <a:gd name="connsiteX23" fmla="*/ 2914073 w 4063705"/>
              <a:gd name="connsiteY23" fmla="*/ 3599311 h 3967079"/>
              <a:gd name="connsiteX24" fmla="*/ 2650781 w 4063705"/>
              <a:gd name="connsiteY24" fmla="*/ 3602161 h 3967079"/>
              <a:gd name="connsiteX25" fmla="*/ 2552726 w 4063705"/>
              <a:gd name="connsiteY25" fmla="*/ 3564754 h 3967079"/>
              <a:gd name="connsiteX26" fmla="*/ 2484003 w 4063705"/>
              <a:gd name="connsiteY26" fmla="*/ 3520289 h 3967079"/>
              <a:gd name="connsiteX27" fmla="*/ 2524736 w 4063705"/>
              <a:gd name="connsiteY27" fmla="*/ 3602974 h 3967079"/>
              <a:gd name="connsiteX28" fmla="*/ 2702745 w 4063705"/>
              <a:gd name="connsiteY28" fmla="*/ 3967078 h 3967079"/>
              <a:gd name="connsiteX29" fmla="*/ 2346410 w 4063705"/>
              <a:gd name="connsiteY29" fmla="*/ 3773987 h 3967079"/>
              <a:gd name="connsiteX30" fmla="*/ 2160310 w 4063705"/>
              <a:gd name="connsiteY30" fmla="*/ 3643730 h 3967079"/>
              <a:gd name="connsiteX31" fmla="*/ 2058117 w 4063705"/>
              <a:gd name="connsiteY31" fmla="*/ 3500149 h 3967079"/>
              <a:gd name="connsiteX32" fmla="*/ 2031774 w 4063705"/>
              <a:gd name="connsiteY32" fmla="*/ 3431972 h 3967079"/>
              <a:gd name="connsiteX33" fmla="*/ 1985769 w 4063705"/>
              <a:gd name="connsiteY33" fmla="*/ 3536535 h 3967079"/>
              <a:gd name="connsiteX34" fmla="*/ 1903394 w 4063705"/>
              <a:gd name="connsiteY34" fmla="*/ 3643731 h 3967079"/>
              <a:gd name="connsiteX35" fmla="*/ 1717294 w 4063705"/>
              <a:gd name="connsiteY35" fmla="*/ 3773988 h 3967079"/>
              <a:gd name="connsiteX36" fmla="*/ 1360959 w 4063705"/>
              <a:gd name="connsiteY36" fmla="*/ 3967079 h 3967079"/>
              <a:gd name="connsiteX37" fmla="*/ 1538968 w 4063705"/>
              <a:gd name="connsiteY37" fmla="*/ 3602975 h 3967079"/>
              <a:gd name="connsiteX38" fmla="*/ 1579702 w 4063705"/>
              <a:gd name="connsiteY38" fmla="*/ 3520288 h 3967079"/>
              <a:gd name="connsiteX39" fmla="*/ 1510978 w 4063705"/>
              <a:gd name="connsiteY39" fmla="*/ 3564754 h 3967079"/>
              <a:gd name="connsiteX40" fmla="*/ 1412923 w 4063705"/>
              <a:gd name="connsiteY40" fmla="*/ 3602161 h 3967079"/>
              <a:gd name="connsiteX41" fmla="*/ 1149631 w 4063705"/>
              <a:gd name="connsiteY41" fmla="*/ 3599311 h 3967079"/>
              <a:gd name="connsiteX42" fmla="*/ 673979 w 4063705"/>
              <a:gd name="connsiteY42" fmla="*/ 3521431 h 3967079"/>
              <a:gd name="connsiteX43" fmla="*/ 1046966 w 4063705"/>
              <a:gd name="connsiteY43" fmla="*/ 3216160 h 3967079"/>
              <a:gd name="connsiteX44" fmla="*/ 1084338 w 4063705"/>
              <a:gd name="connsiteY44" fmla="*/ 3180874 h 3967079"/>
              <a:gd name="connsiteX45" fmla="*/ 987496 w 4063705"/>
              <a:gd name="connsiteY45" fmla="*/ 3189930 h 3967079"/>
              <a:gd name="connsiteX46" fmla="*/ 651068 w 4063705"/>
              <a:gd name="connsiteY46" fmla="*/ 3104541 h 3967079"/>
              <a:gd name="connsiteX47" fmla="*/ 68263 w 4063705"/>
              <a:gd name="connsiteY47" fmla="*/ 2865671 h 3967079"/>
              <a:gd name="connsiteX48" fmla="*/ 651068 w 4063705"/>
              <a:gd name="connsiteY48" fmla="*/ 2626800 h 3967079"/>
              <a:gd name="connsiteX49" fmla="*/ 805643 w 4063705"/>
              <a:gd name="connsiteY49" fmla="*/ 2564101 h 3967079"/>
              <a:gd name="connsiteX50" fmla="*/ 875369 w 4063705"/>
              <a:gd name="connsiteY50" fmla="*/ 2550785 h 3967079"/>
              <a:gd name="connsiteX51" fmla="*/ 799517 w 4063705"/>
              <a:gd name="connsiteY51" fmla="*/ 2511603 h 3967079"/>
              <a:gd name="connsiteX52" fmla="*/ 485913 w 4063705"/>
              <a:gd name="connsiteY52" fmla="*/ 2206195 h 3967079"/>
              <a:gd name="connsiteX53" fmla="*/ 0 w 4063705"/>
              <a:gd name="connsiteY53" fmla="*/ 1577792 h 3967079"/>
              <a:gd name="connsiteX54" fmla="*/ 787169 w 4063705"/>
              <a:gd name="connsiteY54" fmla="*/ 1684404 h 3967079"/>
              <a:gd name="connsiteX55" fmla="*/ 849189 w 4063705"/>
              <a:gd name="connsiteY55" fmla="*/ 1688630 h 3967079"/>
              <a:gd name="connsiteX56" fmla="*/ 822535 w 4063705"/>
              <a:gd name="connsiteY56" fmla="*/ 1647964 h 3967079"/>
              <a:gd name="connsiteX57" fmla="*/ 723072 w 4063705"/>
              <a:gd name="connsiteY57" fmla="*/ 1214747 h 3967079"/>
              <a:gd name="connsiteX58" fmla="*/ 671122 w 4063705"/>
              <a:gd name="connsiteY58" fmla="*/ 394790 h 3967079"/>
              <a:gd name="connsiteX59" fmla="*/ 1355250 w 4063705"/>
              <a:gd name="connsiteY59" fmla="*/ 849759 h 3967079"/>
              <a:gd name="connsiteX60" fmla="*/ 1535831 w 4063705"/>
              <a:gd name="connsiteY60" fmla="*/ 970931 h 3967079"/>
              <a:gd name="connsiteX61" fmla="*/ 1544347 w 4063705"/>
              <a:gd name="connsiteY61" fmla="*/ 980061 h 3967079"/>
              <a:gd name="connsiteX62" fmla="*/ 1571310 w 4063705"/>
              <a:gd name="connsiteY62" fmla="*/ 912247 h 3967079"/>
              <a:gd name="connsiteX63" fmla="*/ 1631404 w 4063705"/>
              <a:gd name="connsiteY63" fmla="*/ 810497 h 3967079"/>
              <a:gd name="connsiteX64" fmla="*/ 2031852 w 4063705"/>
              <a:gd name="connsiteY64" fmla="*/ 0 h 3967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4063705" h="3967079">
                <a:moveTo>
                  <a:pt x="2031852" y="0"/>
                </a:moveTo>
                <a:cubicBezTo>
                  <a:pt x="2101835" y="292100"/>
                  <a:pt x="2341701" y="597437"/>
                  <a:pt x="2432300" y="810497"/>
                </a:cubicBezTo>
                <a:cubicBezTo>
                  <a:pt x="2454657" y="842283"/>
                  <a:pt x="2474782" y="876309"/>
                  <a:pt x="2492394" y="912247"/>
                </a:cubicBezTo>
                <a:lnTo>
                  <a:pt x="2519357" y="980061"/>
                </a:lnTo>
                <a:lnTo>
                  <a:pt x="2527875" y="970930"/>
                </a:lnTo>
                <a:cubicBezTo>
                  <a:pt x="2583108" y="920122"/>
                  <a:pt x="2644294" y="879380"/>
                  <a:pt x="2708455" y="849758"/>
                </a:cubicBezTo>
                <a:cubicBezTo>
                  <a:pt x="2876717" y="723473"/>
                  <a:pt x="3204704" y="592635"/>
                  <a:pt x="3392583" y="394789"/>
                </a:cubicBezTo>
                <a:cubicBezTo>
                  <a:pt x="3312546" y="655203"/>
                  <a:pt x="3357950" y="941426"/>
                  <a:pt x="3340633" y="1214746"/>
                </a:cubicBezTo>
                <a:cubicBezTo>
                  <a:pt x="3353487" y="1355499"/>
                  <a:pt x="3321872" y="1508183"/>
                  <a:pt x="3241170" y="1647963"/>
                </a:cubicBezTo>
                <a:lnTo>
                  <a:pt x="3214516" y="1688630"/>
                </a:lnTo>
                <a:lnTo>
                  <a:pt x="3276536" y="1684404"/>
                </a:lnTo>
                <a:cubicBezTo>
                  <a:pt x="3477946" y="1646821"/>
                  <a:pt x="3807975" y="1664645"/>
                  <a:pt x="4063705" y="1577792"/>
                </a:cubicBezTo>
                <a:cubicBezTo>
                  <a:pt x="3859200" y="1753898"/>
                  <a:pt x="3739763" y="1996726"/>
                  <a:pt x="3577792" y="2206195"/>
                </a:cubicBezTo>
                <a:cubicBezTo>
                  <a:pt x="3511576" y="2322108"/>
                  <a:pt x="3403766" y="2431017"/>
                  <a:pt x="3264188" y="2511603"/>
                </a:cubicBezTo>
                <a:lnTo>
                  <a:pt x="3188335" y="2550786"/>
                </a:lnTo>
                <a:lnTo>
                  <a:pt x="3258061" y="2564102"/>
                </a:lnTo>
                <a:cubicBezTo>
                  <a:pt x="3314766" y="2578781"/>
                  <a:pt x="3366925" y="2600128"/>
                  <a:pt x="3412637" y="2626801"/>
                </a:cubicBezTo>
                <a:cubicBezTo>
                  <a:pt x="3565842" y="2680844"/>
                  <a:pt x="3785402" y="2823926"/>
                  <a:pt x="3995442" y="2865672"/>
                </a:cubicBezTo>
                <a:cubicBezTo>
                  <a:pt x="3785192" y="2905524"/>
                  <a:pt x="3606906" y="3024919"/>
                  <a:pt x="3412637" y="3104542"/>
                </a:cubicBezTo>
                <a:cubicBezTo>
                  <a:pt x="3321212" y="3157887"/>
                  <a:pt x="3204003" y="3189931"/>
                  <a:pt x="3076208" y="3189931"/>
                </a:cubicBezTo>
                <a:lnTo>
                  <a:pt x="2979367" y="3180875"/>
                </a:lnTo>
                <a:lnTo>
                  <a:pt x="3016738" y="3216160"/>
                </a:lnTo>
                <a:cubicBezTo>
                  <a:pt x="3116668" y="3289391"/>
                  <a:pt x="3245773" y="3446976"/>
                  <a:pt x="3389725" y="3521431"/>
                </a:cubicBezTo>
                <a:cubicBezTo>
                  <a:pt x="3228086" y="3512376"/>
                  <a:pt x="3072624" y="3573351"/>
                  <a:pt x="2914073" y="3599311"/>
                </a:cubicBezTo>
                <a:cubicBezTo>
                  <a:pt x="2836046" y="3624258"/>
                  <a:pt x="2743824" y="3627092"/>
                  <a:pt x="2650781" y="3602161"/>
                </a:cubicBezTo>
                <a:cubicBezTo>
                  <a:pt x="2615890" y="3592812"/>
                  <a:pt x="2583051" y="3580140"/>
                  <a:pt x="2552726" y="3564754"/>
                </a:cubicBezTo>
                <a:lnTo>
                  <a:pt x="2484003" y="3520289"/>
                </a:lnTo>
                <a:lnTo>
                  <a:pt x="2524736" y="3602974"/>
                </a:lnTo>
                <a:cubicBezTo>
                  <a:pt x="2574797" y="3695556"/>
                  <a:pt x="2622039" y="3851730"/>
                  <a:pt x="2702745" y="3967078"/>
                </a:cubicBezTo>
                <a:cubicBezTo>
                  <a:pt x="2591486" y="3880838"/>
                  <a:pt x="2465188" y="3838351"/>
                  <a:pt x="2346410" y="3773987"/>
                </a:cubicBezTo>
                <a:cubicBezTo>
                  <a:pt x="2284587" y="3749379"/>
                  <a:pt x="2218894" y="3704820"/>
                  <a:pt x="2160310" y="3643730"/>
                </a:cubicBezTo>
                <a:cubicBezTo>
                  <a:pt x="2116372" y="3597913"/>
                  <a:pt x="2081892" y="3548490"/>
                  <a:pt x="2058117" y="3500149"/>
                </a:cubicBezTo>
                <a:lnTo>
                  <a:pt x="2031774" y="3431972"/>
                </a:lnTo>
                <a:lnTo>
                  <a:pt x="1985769" y="3536535"/>
                </a:lnTo>
                <a:cubicBezTo>
                  <a:pt x="1963981" y="3572977"/>
                  <a:pt x="1936348" y="3609368"/>
                  <a:pt x="1903394" y="3643731"/>
                </a:cubicBezTo>
                <a:cubicBezTo>
                  <a:pt x="1844810" y="3704821"/>
                  <a:pt x="1779117" y="3749380"/>
                  <a:pt x="1717294" y="3773988"/>
                </a:cubicBezTo>
                <a:cubicBezTo>
                  <a:pt x="1598516" y="3838352"/>
                  <a:pt x="1472218" y="3880839"/>
                  <a:pt x="1360959" y="3967079"/>
                </a:cubicBezTo>
                <a:cubicBezTo>
                  <a:pt x="1441665" y="3851731"/>
                  <a:pt x="1488907" y="3695557"/>
                  <a:pt x="1538968" y="3602975"/>
                </a:cubicBezTo>
                <a:lnTo>
                  <a:pt x="1579702" y="3520288"/>
                </a:lnTo>
                <a:lnTo>
                  <a:pt x="1510978" y="3564754"/>
                </a:lnTo>
                <a:cubicBezTo>
                  <a:pt x="1480653" y="3580140"/>
                  <a:pt x="1447814" y="3592812"/>
                  <a:pt x="1412923" y="3602161"/>
                </a:cubicBezTo>
                <a:cubicBezTo>
                  <a:pt x="1319880" y="3627092"/>
                  <a:pt x="1227658" y="3624258"/>
                  <a:pt x="1149631" y="3599311"/>
                </a:cubicBezTo>
                <a:cubicBezTo>
                  <a:pt x="991080" y="3573351"/>
                  <a:pt x="835619" y="3512376"/>
                  <a:pt x="673979" y="3521431"/>
                </a:cubicBezTo>
                <a:cubicBezTo>
                  <a:pt x="817931" y="3446976"/>
                  <a:pt x="947037" y="3289391"/>
                  <a:pt x="1046966" y="3216160"/>
                </a:cubicBezTo>
                <a:lnTo>
                  <a:pt x="1084338" y="3180874"/>
                </a:lnTo>
                <a:lnTo>
                  <a:pt x="987496" y="3189930"/>
                </a:lnTo>
                <a:cubicBezTo>
                  <a:pt x="859701" y="3189930"/>
                  <a:pt x="742492" y="3157886"/>
                  <a:pt x="651068" y="3104541"/>
                </a:cubicBezTo>
                <a:cubicBezTo>
                  <a:pt x="456799" y="3024918"/>
                  <a:pt x="278512" y="2905523"/>
                  <a:pt x="68263" y="2865671"/>
                </a:cubicBezTo>
                <a:cubicBezTo>
                  <a:pt x="278303" y="2823925"/>
                  <a:pt x="497862" y="2680843"/>
                  <a:pt x="651068" y="2626800"/>
                </a:cubicBezTo>
                <a:cubicBezTo>
                  <a:pt x="696780" y="2600127"/>
                  <a:pt x="748938" y="2578780"/>
                  <a:pt x="805643" y="2564101"/>
                </a:cubicBezTo>
                <a:lnTo>
                  <a:pt x="875369" y="2550785"/>
                </a:lnTo>
                <a:lnTo>
                  <a:pt x="799517" y="2511603"/>
                </a:lnTo>
                <a:cubicBezTo>
                  <a:pt x="659939" y="2431017"/>
                  <a:pt x="552129" y="2322108"/>
                  <a:pt x="485913" y="2206195"/>
                </a:cubicBezTo>
                <a:cubicBezTo>
                  <a:pt x="323942" y="1996726"/>
                  <a:pt x="204505" y="1753898"/>
                  <a:pt x="0" y="1577792"/>
                </a:cubicBezTo>
                <a:cubicBezTo>
                  <a:pt x="255730" y="1664645"/>
                  <a:pt x="585759" y="1646821"/>
                  <a:pt x="787169" y="1684404"/>
                </a:cubicBezTo>
                <a:lnTo>
                  <a:pt x="849189" y="1688630"/>
                </a:lnTo>
                <a:lnTo>
                  <a:pt x="822535" y="1647964"/>
                </a:lnTo>
                <a:cubicBezTo>
                  <a:pt x="741833" y="1508184"/>
                  <a:pt x="710218" y="1355500"/>
                  <a:pt x="723072" y="1214747"/>
                </a:cubicBezTo>
                <a:cubicBezTo>
                  <a:pt x="705755" y="941427"/>
                  <a:pt x="751159" y="655204"/>
                  <a:pt x="671122" y="394790"/>
                </a:cubicBezTo>
                <a:cubicBezTo>
                  <a:pt x="859001" y="592636"/>
                  <a:pt x="1186988" y="723474"/>
                  <a:pt x="1355250" y="849759"/>
                </a:cubicBezTo>
                <a:cubicBezTo>
                  <a:pt x="1419412" y="879381"/>
                  <a:pt x="1480597" y="920123"/>
                  <a:pt x="1535831" y="970931"/>
                </a:cubicBezTo>
                <a:lnTo>
                  <a:pt x="1544347" y="980061"/>
                </a:lnTo>
                <a:lnTo>
                  <a:pt x="1571310" y="912247"/>
                </a:lnTo>
                <a:cubicBezTo>
                  <a:pt x="1588922" y="876309"/>
                  <a:pt x="1609047" y="842283"/>
                  <a:pt x="1631404" y="810497"/>
                </a:cubicBezTo>
                <a:cubicBezTo>
                  <a:pt x="1764887" y="540331"/>
                  <a:pt x="1965044" y="292391"/>
                  <a:pt x="2031852" y="0"/>
                </a:cubicBezTo>
                <a:close/>
              </a:path>
            </a:pathLst>
          </a:custGeom>
          <a:solidFill>
            <a:srgbClr val="0066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" name="フリーフォーム: 図形 24">
            <a:extLst>
              <a:ext uri="{FF2B5EF4-FFF2-40B4-BE49-F238E27FC236}">
                <a16:creationId xmlns:a16="http://schemas.microsoft.com/office/drawing/2014/main" id="{73909D66-B5DA-4497-9965-538D4B4F940B}"/>
              </a:ext>
            </a:extLst>
          </p:cNvPr>
          <p:cNvSpPr/>
          <p:nvPr/>
        </p:nvSpPr>
        <p:spPr>
          <a:xfrm>
            <a:off x="8131940" y="912005"/>
            <a:ext cx="1134011" cy="1479655"/>
          </a:xfrm>
          <a:custGeom>
            <a:avLst/>
            <a:gdLst>
              <a:gd name="connsiteX0" fmla="*/ 1100168 w 2200337"/>
              <a:gd name="connsiteY0" fmla="*/ 0 h 2612400"/>
              <a:gd name="connsiteX1" fmla="*/ 1666486 w 2200337"/>
              <a:gd name="connsiteY1" fmla="*/ 761793 h 2612400"/>
              <a:gd name="connsiteX2" fmla="*/ 1751472 w 2200337"/>
              <a:gd name="connsiteY2" fmla="*/ 857429 h 2612400"/>
              <a:gd name="connsiteX3" fmla="*/ 1752298 w 2200337"/>
              <a:gd name="connsiteY3" fmla="*/ 858811 h 2612400"/>
              <a:gd name="connsiteX4" fmla="*/ 1774004 w 2200337"/>
              <a:gd name="connsiteY4" fmla="*/ 882641 h 2612400"/>
              <a:gd name="connsiteX5" fmla="*/ 2200337 w 2200337"/>
              <a:gd name="connsiteY5" fmla="*/ 861698 h 2612400"/>
              <a:gd name="connsiteX6" fmla="*/ 2155463 w 2200337"/>
              <a:gd name="connsiteY6" fmla="*/ 1631828 h 2612400"/>
              <a:gd name="connsiteX7" fmla="*/ 1979242 w 2200337"/>
              <a:gd name="connsiteY7" fmla="*/ 2187305 h 2612400"/>
              <a:gd name="connsiteX8" fmla="*/ 1945442 w 2200337"/>
              <a:gd name="connsiteY8" fmla="*/ 2229466 h 2612400"/>
              <a:gd name="connsiteX9" fmla="*/ 2018508 w 2200337"/>
              <a:gd name="connsiteY9" fmla="*/ 2206587 h 2612400"/>
              <a:gd name="connsiteX10" fmla="*/ 1513623 w 2200337"/>
              <a:gd name="connsiteY10" fmla="*/ 2586916 h 2612400"/>
              <a:gd name="connsiteX11" fmla="*/ 1101308 w 2200337"/>
              <a:gd name="connsiteY11" fmla="*/ 2593713 h 2612400"/>
              <a:gd name="connsiteX12" fmla="*/ 1100167 w 2200337"/>
              <a:gd name="connsiteY12" fmla="*/ 2593350 h 2612400"/>
              <a:gd name="connsiteX13" fmla="*/ 1099030 w 2200337"/>
              <a:gd name="connsiteY13" fmla="*/ 2593711 h 2612400"/>
              <a:gd name="connsiteX14" fmla="*/ 686715 w 2200337"/>
              <a:gd name="connsiteY14" fmla="*/ 2586915 h 2612400"/>
              <a:gd name="connsiteX15" fmla="*/ 181829 w 2200337"/>
              <a:gd name="connsiteY15" fmla="*/ 2206586 h 2612400"/>
              <a:gd name="connsiteX16" fmla="*/ 254892 w 2200337"/>
              <a:gd name="connsiteY16" fmla="*/ 2229464 h 2612400"/>
              <a:gd name="connsiteX17" fmla="*/ 221095 w 2200337"/>
              <a:gd name="connsiteY17" fmla="*/ 2187307 h 2612400"/>
              <a:gd name="connsiteX18" fmla="*/ 44874 w 2200337"/>
              <a:gd name="connsiteY18" fmla="*/ 1631830 h 2612400"/>
              <a:gd name="connsiteX19" fmla="*/ 0 w 2200337"/>
              <a:gd name="connsiteY19" fmla="*/ 861700 h 2612400"/>
              <a:gd name="connsiteX20" fmla="*/ 426334 w 2200337"/>
              <a:gd name="connsiteY20" fmla="*/ 882643 h 2612400"/>
              <a:gd name="connsiteX21" fmla="*/ 448032 w 2200337"/>
              <a:gd name="connsiteY21" fmla="*/ 858821 h 2612400"/>
              <a:gd name="connsiteX22" fmla="*/ 448865 w 2200337"/>
              <a:gd name="connsiteY22" fmla="*/ 857429 h 2612400"/>
              <a:gd name="connsiteX23" fmla="*/ 533850 w 2200337"/>
              <a:gd name="connsiteY23" fmla="*/ 761793 h 2612400"/>
              <a:gd name="connsiteX24" fmla="*/ 1100168 w 2200337"/>
              <a:gd name="connsiteY24" fmla="*/ 0 h 261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200337" h="2612400">
                <a:moveTo>
                  <a:pt x="1100168" y="0"/>
                </a:moveTo>
                <a:cubicBezTo>
                  <a:pt x="1199138" y="274546"/>
                  <a:pt x="1538360" y="561536"/>
                  <a:pt x="1666486" y="761793"/>
                </a:cubicBezTo>
                <a:cubicBezTo>
                  <a:pt x="1698103" y="791669"/>
                  <a:pt x="1726565" y="823651"/>
                  <a:pt x="1751472" y="857429"/>
                </a:cubicBezTo>
                <a:lnTo>
                  <a:pt x="1752298" y="858811"/>
                </a:lnTo>
                <a:lnTo>
                  <a:pt x="1774004" y="882641"/>
                </a:lnTo>
                <a:cubicBezTo>
                  <a:pt x="1864776" y="974569"/>
                  <a:pt x="1987741" y="1043759"/>
                  <a:pt x="2200337" y="861698"/>
                </a:cubicBezTo>
                <a:cubicBezTo>
                  <a:pt x="2080440" y="1170795"/>
                  <a:pt x="2129557" y="1303508"/>
                  <a:pt x="2155463" y="1631828"/>
                </a:cubicBezTo>
                <a:cubicBezTo>
                  <a:pt x="2174893" y="1878068"/>
                  <a:pt x="2059141" y="2080614"/>
                  <a:pt x="1979242" y="2187305"/>
                </a:cubicBezTo>
                <a:lnTo>
                  <a:pt x="1945442" y="2229466"/>
                </a:lnTo>
                <a:lnTo>
                  <a:pt x="2018508" y="2206587"/>
                </a:lnTo>
                <a:cubicBezTo>
                  <a:pt x="2049053" y="2351361"/>
                  <a:pt x="1823008" y="2521640"/>
                  <a:pt x="1513623" y="2586916"/>
                </a:cubicBezTo>
                <a:cubicBezTo>
                  <a:pt x="1358930" y="2619554"/>
                  <a:pt x="1212691" y="2619761"/>
                  <a:pt x="1101308" y="2593713"/>
                </a:cubicBezTo>
                <a:lnTo>
                  <a:pt x="1100167" y="2593350"/>
                </a:lnTo>
                <a:lnTo>
                  <a:pt x="1099030" y="2593711"/>
                </a:lnTo>
                <a:cubicBezTo>
                  <a:pt x="987646" y="2619760"/>
                  <a:pt x="841408" y="2619553"/>
                  <a:pt x="686715" y="2586915"/>
                </a:cubicBezTo>
                <a:cubicBezTo>
                  <a:pt x="377329" y="2521639"/>
                  <a:pt x="151284" y="2351360"/>
                  <a:pt x="181829" y="2206586"/>
                </a:cubicBezTo>
                <a:lnTo>
                  <a:pt x="254892" y="2229464"/>
                </a:lnTo>
                <a:lnTo>
                  <a:pt x="221095" y="2187307"/>
                </a:lnTo>
                <a:cubicBezTo>
                  <a:pt x="141196" y="2080616"/>
                  <a:pt x="25445" y="1878070"/>
                  <a:pt x="44874" y="1631830"/>
                </a:cubicBezTo>
                <a:cubicBezTo>
                  <a:pt x="70780" y="1303510"/>
                  <a:pt x="119897" y="1170797"/>
                  <a:pt x="0" y="861700"/>
                </a:cubicBezTo>
                <a:cubicBezTo>
                  <a:pt x="212597" y="1043761"/>
                  <a:pt x="335562" y="974571"/>
                  <a:pt x="426334" y="882643"/>
                </a:cubicBezTo>
                <a:lnTo>
                  <a:pt x="448032" y="858821"/>
                </a:lnTo>
                <a:lnTo>
                  <a:pt x="448865" y="857429"/>
                </a:lnTo>
                <a:cubicBezTo>
                  <a:pt x="473772" y="823651"/>
                  <a:pt x="502233" y="791669"/>
                  <a:pt x="533850" y="761793"/>
                </a:cubicBezTo>
                <a:cubicBezTo>
                  <a:pt x="722623" y="507861"/>
                  <a:pt x="1005687" y="274820"/>
                  <a:pt x="1100168" y="0"/>
                </a:cubicBezTo>
                <a:close/>
              </a:path>
            </a:pathLst>
          </a:custGeom>
          <a:solidFill>
            <a:srgbClr val="0066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6" name="フリーフォーム: 図形 45">
            <a:extLst>
              <a:ext uri="{FF2B5EF4-FFF2-40B4-BE49-F238E27FC236}">
                <a16:creationId xmlns:a16="http://schemas.microsoft.com/office/drawing/2014/main" id="{8217C79B-2E36-43D5-9811-168E58F45666}"/>
              </a:ext>
            </a:extLst>
          </p:cNvPr>
          <p:cNvSpPr/>
          <p:nvPr/>
        </p:nvSpPr>
        <p:spPr>
          <a:xfrm>
            <a:off x="4233505" y="5047223"/>
            <a:ext cx="1468556" cy="1004391"/>
          </a:xfrm>
          <a:custGeom>
            <a:avLst/>
            <a:gdLst>
              <a:gd name="connsiteX0" fmla="*/ 809488 w 1618976"/>
              <a:gd name="connsiteY0" fmla="*/ 0 h 1618976"/>
              <a:gd name="connsiteX1" fmla="*/ 842385 w 1618976"/>
              <a:gd name="connsiteY1" fmla="*/ 61181 h 1618976"/>
              <a:gd name="connsiteX2" fmla="*/ 1233350 w 1618976"/>
              <a:gd name="connsiteY2" fmla="*/ 271021 h 1618976"/>
              <a:gd name="connsiteX3" fmla="*/ 1328371 w 1618976"/>
              <a:gd name="connsiteY3" fmla="*/ 261352 h 1618976"/>
              <a:gd name="connsiteX4" fmla="*/ 1370974 w 1618976"/>
              <a:gd name="connsiteY4" fmla="*/ 248002 h 1618976"/>
              <a:gd name="connsiteX5" fmla="*/ 1357624 w 1618976"/>
              <a:gd name="connsiteY5" fmla="*/ 290604 h 1618976"/>
              <a:gd name="connsiteX6" fmla="*/ 1347955 w 1618976"/>
              <a:gd name="connsiteY6" fmla="*/ 385626 h 1618976"/>
              <a:gd name="connsiteX7" fmla="*/ 1557795 w 1618976"/>
              <a:gd name="connsiteY7" fmla="*/ 776592 h 1618976"/>
              <a:gd name="connsiteX8" fmla="*/ 1618976 w 1618976"/>
              <a:gd name="connsiteY8" fmla="*/ 809489 h 1618976"/>
              <a:gd name="connsiteX9" fmla="*/ 1557795 w 1618976"/>
              <a:gd name="connsiteY9" fmla="*/ 842386 h 1618976"/>
              <a:gd name="connsiteX10" fmla="*/ 1347955 w 1618976"/>
              <a:gd name="connsiteY10" fmla="*/ 1233351 h 1618976"/>
              <a:gd name="connsiteX11" fmla="*/ 1357624 w 1618976"/>
              <a:gd name="connsiteY11" fmla="*/ 1328372 h 1618976"/>
              <a:gd name="connsiteX12" fmla="*/ 1370973 w 1618976"/>
              <a:gd name="connsiteY12" fmla="*/ 1370973 h 1618976"/>
              <a:gd name="connsiteX13" fmla="*/ 1328371 w 1618976"/>
              <a:gd name="connsiteY13" fmla="*/ 1357624 h 1618976"/>
              <a:gd name="connsiteX14" fmla="*/ 1233350 w 1618976"/>
              <a:gd name="connsiteY14" fmla="*/ 1347954 h 1618976"/>
              <a:gd name="connsiteX15" fmla="*/ 842385 w 1618976"/>
              <a:gd name="connsiteY15" fmla="*/ 1557794 h 1618976"/>
              <a:gd name="connsiteX16" fmla="*/ 809488 w 1618976"/>
              <a:gd name="connsiteY16" fmla="*/ 1618976 h 1618976"/>
              <a:gd name="connsiteX17" fmla="*/ 776591 w 1618976"/>
              <a:gd name="connsiteY17" fmla="*/ 1557794 h 1618976"/>
              <a:gd name="connsiteX18" fmla="*/ 385625 w 1618976"/>
              <a:gd name="connsiteY18" fmla="*/ 1347954 h 1618976"/>
              <a:gd name="connsiteX19" fmla="*/ 290604 w 1618976"/>
              <a:gd name="connsiteY19" fmla="*/ 1357624 h 1618976"/>
              <a:gd name="connsiteX20" fmla="*/ 248003 w 1618976"/>
              <a:gd name="connsiteY20" fmla="*/ 1370973 h 1618976"/>
              <a:gd name="connsiteX21" fmla="*/ 261352 w 1618976"/>
              <a:gd name="connsiteY21" fmla="*/ 1328372 h 1618976"/>
              <a:gd name="connsiteX22" fmla="*/ 271022 w 1618976"/>
              <a:gd name="connsiteY22" fmla="*/ 1233351 h 1618976"/>
              <a:gd name="connsiteX23" fmla="*/ 61182 w 1618976"/>
              <a:gd name="connsiteY23" fmla="*/ 842386 h 1618976"/>
              <a:gd name="connsiteX24" fmla="*/ 0 w 1618976"/>
              <a:gd name="connsiteY24" fmla="*/ 809489 h 1618976"/>
              <a:gd name="connsiteX25" fmla="*/ 61182 w 1618976"/>
              <a:gd name="connsiteY25" fmla="*/ 776592 h 1618976"/>
              <a:gd name="connsiteX26" fmla="*/ 271022 w 1618976"/>
              <a:gd name="connsiteY26" fmla="*/ 385626 h 1618976"/>
              <a:gd name="connsiteX27" fmla="*/ 261352 w 1618976"/>
              <a:gd name="connsiteY27" fmla="*/ 290604 h 1618976"/>
              <a:gd name="connsiteX28" fmla="*/ 248003 w 1618976"/>
              <a:gd name="connsiteY28" fmla="*/ 248003 h 1618976"/>
              <a:gd name="connsiteX29" fmla="*/ 290604 w 1618976"/>
              <a:gd name="connsiteY29" fmla="*/ 261352 h 1618976"/>
              <a:gd name="connsiteX30" fmla="*/ 385625 w 1618976"/>
              <a:gd name="connsiteY30" fmla="*/ 271021 h 1618976"/>
              <a:gd name="connsiteX31" fmla="*/ 776591 w 1618976"/>
              <a:gd name="connsiteY31" fmla="*/ 61181 h 1618976"/>
              <a:gd name="connsiteX32" fmla="*/ 809488 w 1618976"/>
              <a:gd name="connsiteY32" fmla="*/ 0 h 1618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618976" h="1618976">
                <a:moveTo>
                  <a:pt x="809488" y="0"/>
                </a:moveTo>
                <a:lnTo>
                  <a:pt x="842385" y="61181"/>
                </a:lnTo>
                <a:cubicBezTo>
                  <a:pt x="927115" y="187784"/>
                  <a:pt x="1070603" y="271021"/>
                  <a:pt x="1233350" y="271021"/>
                </a:cubicBezTo>
                <a:cubicBezTo>
                  <a:pt x="1265900" y="271021"/>
                  <a:pt x="1297679" y="267692"/>
                  <a:pt x="1328371" y="261352"/>
                </a:cubicBezTo>
                <a:lnTo>
                  <a:pt x="1370974" y="248002"/>
                </a:lnTo>
                <a:lnTo>
                  <a:pt x="1357624" y="290604"/>
                </a:lnTo>
                <a:cubicBezTo>
                  <a:pt x="1351284" y="321297"/>
                  <a:pt x="1347955" y="353076"/>
                  <a:pt x="1347955" y="385626"/>
                </a:cubicBezTo>
                <a:cubicBezTo>
                  <a:pt x="1347955" y="548373"/>
                  <a:pt x="1431192" y="691862"/>
                  <a:pt x="1557795" y="776592"/>
                </a:cubicBezTo>
                <a:lnTo>
                  <a:pt x="1618976" y="809489"/>
                </a:lnTo>
                <a:lnTo>
                  <a:pt x="1557795" y="842386"/>
                </a:lnTo>
                <a:cubicBezTo>
                  <a:pt x="1431192" y="927116"/>
                  <a:pt x="1347955" y="1070604"/>
                  <a:pt x="1347955" y="1233351"/>
                </a:cubicBezTo>
                <a:cubicBezTo>
                  <a:pt x="1347955" y="1265900"/>
                  <a:pt x="1351284" y="1297679"/>
                  <a:pt x="1357624" y="1328372"/>
                </a:cubicBezTo>
                <a:lnTo>
                  <a:pt x="1370973" y="1370973"/>
                </a:lnTo>
                <a:lnTo>
                  <a:pt x="1328371" y="1357624"/>
                </a:lnTo>
                <a:cubicBezTo>
                  <a:pt x="1297679" y="1351284"/>
                  <a:pt x="1265900" y="1347954"/>
                  <a:pt x="1233350" y="1347954"/>
                </a:cubicBezTo>
                <a:cubicBezTo>
                  <a:pt x="1070603" y="1347954"/>
                  <a:pt x="927115" y="1431192"/>
                  <a:pt x="842385" y="1557794"/>
                </a:cubicBezTo>
                <a:lnTo>
                  <a:pt x="809488" y="1618976"/>
                </a:lnTo>
                <a:lnTo>
                  <a:pt x="776591" y="1557794"/>
                </a:lnTo>
                <a:cubicBezTo>
                  <a:pt x="691861" y="1431192"/>
                  <a:pt x="548372" y="1347954"/>
                  <a:pt x="385625" y="1347954"/>
                </a:cubicBezTo>
                <a:cubicBezTo>
                  <a:pt x="353076" y="1347954"/>
                  <a:pt x="321297" y="1351284"/>
                  <a:pt x="290604" y="1357624"/>
                </a:cubicBezTo>
                <a:lnTo>
                  <a:pt x="248003" y="1370973"/>
                </a:lnTo>
                <a:lnTo>
                  <a:pt x="261352" y="1328372"/>
                </a:lnTo>
                <a:cubicBezTo>
                  <a:pt x="267692" y="1297679"/>
                  <a:pt x="271022" y="1265900"/>
                  <a:pt x="271022" y="1233351"/>
                </a:cubicBezTo>
                <a:cubicBezTo>
                  <a:pt x="271022" y="1070604"/>
                  <a:pt x="187784" y="927116"/>
                  <a:pt x="61182" y="842386"/>
                </a:cubicBezTo>
                <a:lnTo>
                  <a:pt x="0" y="809489"/>
                </a:lnTo>
                <a:lnTo>
                  <a:pt x="61182" y="776592"/>
                </a:lnTo>
                <a:cubicBezTo>
                  <a:pt x="187784" y="691862"/>
                  <a:pt x="271022" y="548373"/>
                  <a:pt x="271022" y="385626"/>
                </a:cubicBezTo>
                <a:cubicBezTo>
                  <a:pt x="271022" y="353076"/>
                  <a:pt x="267692" y="321297"/>
                  <a:pt x="261352" y="290604"/>
                </a:cubicBezTo>
                <a:lnTo>
                  <a:pt x="248003" y="248003"/>
                </a:lnTo>
                <a:lnTo>
                  <a:pt x="290604" y="261352"/>
                </a:lnTo>
                <a:cubicBezTo>
                  <a:pt x="321297" y="267692"/>
                  <a:pt x="353076" y="271021"/>
                  <a:pt x="385625" y="271021"/>
                </a:cubicBezTo>
                <a:cubicBezTo>
                  <a:pt x="548372" y="271021"/>
                  <a:pt x="691861" y="187784"/>
                  <a:pt x="776591" y="61181"/>
                </a:cubicBezTo>
                <a:lnTo>
                  <a:pt x="809488" y="0"/>
                </a:lnTo>
                <a:close/>
              </a:path>
            </a:pathLst>
          </a:custGeom>
          <a:solidFill>
            <a:srgbClr val="0066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0" name="フリーフォーム: 図形 49">
            <a:extLst>
              <a:ext uri="{FF2B5EF4-FFF2-40B4-BE49-F238E27FC236}">
                <a16:creationId xmlns:a16="http://schemas.microsoft.com/office/drawing/2014/main" id="{ECFDA29D-9526-4660-92F3-143483B64630}"/>
              </a:ext>
            </a:extLst>
          </p:cNvPr>
          <p:cNvSpPr/>
          <p:nvPr/>
        </p:nvSpPr>
        <p:spPr>
          <a:xfrm>
            <a:off x="7940170" y="3212330"/>
            <a:ext cx="1503301" cy="709436"/>
          </a:xfrm>
          <a:custGeom>
            <a:avLst/>
            <a:gdLst>
              <a:gd name="connsiteX0" fmla="*/ 785234 w 2078906"/>
              <a:gd name="connsiteY0" fmla="*/ 0 h 981075"/>
              <a:gd name="connsiteX1" fmla="*/ 2063968 w 2078906"/>
              <a:gd name="connsiteY1" fmla="*/ 487297 h 981075"/>
              <a:gd name="connsiteX2" fmla="*/ 2078906 w 2078906"/>
              <a:gd name="connsiteY2" fmla="*/ 508188 h 981075"/>
              <a:gd name="connsiteX3" fmla="*/ 2063968 w 2078906"/>
              <a:gd name="connsiteY3" fmla="*/ 528363 h 981075"/>
              <a:gd name="connsiteX4" fmla="*/ 785234 w 2078906"/>
              <a:gd name="connsiteY4" fmla="*/ 981075 h 981075"/>
              <a:gd name="connsiteX5" fmla="*/ 17238 w 2078906"/>
              <a:gd name="connsiteY5" fmla="*/ 532830 h 981075"/>
              <a:gd name="connsiteX6" fmla="*/ 0 w 2078906"/>
              <a:gd name="connsiteY6" fmla="*/ 473237 h 981075"/>
              <a:gd name="connsiteX7" fmla="*/ 17238 w 2078906"/>
              <a:gd name="connsiteY7" fmla="*/ 416098 h 981075"/>
              <a:gd name="connsiteX8" fmla="*/ 785234 w 2078906"/>
              <a:gd name="connsiteY8" fmla="*/ 0 h 98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78906" h="981075">
                <a:moveTo>
                  <a:pt x="785234" y="0"/>
                </a:moveTo>
                <a:cubicBezTo>
                  <a:pt x="1284495" y="0"/>
                  <a:pt x="1864150" y="248685"/>
                  <a:pt x="2063968" y="487297"/>
                </a:cubicBezTo>
                <a:lnTo>
                  <a:pt x="2078906" y="508188"/>
                </a:lnTo>
                <a:lnTo>
                  <a:pt x="2063968" y="528363"/>
                </a:lnTo>
                <a:cubicBezTo>
                  <a:pt x="1864150" y="757542"/>
                  <a:pt x="1284495" y="981075"/>
                  <a:pt x="785234" y="981075"/>
                </a:cubicBezTo>
                <a:cubicBezTo>
                  <a:pt x="324378" y="981075"/>
                  <a:pt x="100416" y="747747"/>
                  <a:pt x="17238" y="532830"/>
                </a:cubicBezTo>
                <a:lnTo>
                  <a:pt x="0" y="473237"/>
                </a:lnTo>
                <a:lnTo>
                  <a:pt x="17238" y="416098"/>
                </a:lnTo>
                <a:cubicBezTo>
                  <a:pt x="100416" y="211897"/>
                  <a:pt x="324378" y="0"/>
                  <a:pt x="785234" y="0"/>
                </a:cubicBezTo>
                <a:close/>
              </a:path>
            </a:pathLst>
          </a:custGeom>
          <a:solidFill>
            <a:srgbClr val="0066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1" name="フリーフォーム: 図形 50">
            <a:extLst>
              <a:ext uri="{FF2B5EF4-FFF2-40B4-BE49-F238E27FC236}">
                <a16:creationId xmlns:a16="http://schemas.microsoft.com/office/drawing/2014/main" id="{09E69431-6194-4EE5-9795-5D3A16F02C6D}"/>
              </a:ext>
            </a:extLst>
          </p:cNvPr>
          <p:cNvSpPr/>
          <p:nvPr/>
        </p:nvSpPr>
        <p:spPr>
          <a:xfrm>
            <a:off x="6088184" y="5080387"/>
            <a:ext cx="1468557" cy="938062"/>
          </a:xfrm>
          <a:custGeom>
            <a:avLst/>
            <a:gdLst>
              <a:gd name="connsiteX0" fmla="*/ 171341 w 614574"/>
              <a:gd name="connsiteY0" fmla="*/ 162668 h 392568"/>
              <a:gd name="connsiteX1" fmla="*/ 245075 w 614574"/>
              <a:gd name="connsiteY1" fmla="*/ 142911 h 392568"/>
              <a:gd name="connsiteX2" fmla="*/ 225318 w 614574"/>
              <a:gd name="connsiteY2" fmla="*/ 69177 h 392568"/>
              <a:gd name="connsiteX3" fmla="*/ 151584 w 614574"/>
              <a:gd name="connsiteY3" fmla="*/ 88934 h 392568"/>
              <a:gd name="connsiteX4" fmla="*/ 171341 w 614574"/>
              <a:gd name="connsiteY4" fmla="*/ 162668 h 392568"/>
              <a:gd name="connsiteX5" fmla="*/ 104141 w 614574"/>
              <a:gd name="connsiteY5" fmla="*/ 359046 h 392568"/>
              <a:gd name="connsiteX6" fmla="*/ 0 w 614574"/>
              <a:gd name="connsiteY6" fmla="*/ 196284 h 392568"/>
              <a:gd name="connsiteX7" fmla="*/ 236206 w 614574"/>
              <a:gd name="connsiteY7" fmla="*/ 0 h 392568"/>
              <a:gd name="connsiteX8" fmla="*/ 614574 w 614574"/>
              <a:gd name="connsiteY8" fmla="*/ 196284 h 392568"/>
              <a:gd name="connsiteX9" fmla="*/ 550035 w 614574"/>
              <a:gd name="connsiteY9" fmla="*/ 266463 h 392568"/>
              <a:gd name="connsiteX10" fmla="*/ 493488 w 614574"/>
              <a:gd name="connsiteY10" fmla="*/ 303295 h 392568"/>
              <a:gd name="connsiteX11" fmla="*/ 487781 w 614574"/>
              <a:gd name="connsiteY11" fmla="*/ 291599 h 392568"/>
              <a:gd name="connsiteX12" fmla="*/ 471706 w 614574"/>
              <a:gd name="connsiteY12" fmla="*/ 277421 h 392568"/>
              <a:gd name="connsiteX13" fmla="*/ 397972 w 614574"/>
              <a:gd name="connsiteY13" fmla="*/ 297178 h 392568"/>
              <a:gd name="connsiteX14" fmla="*/ 392579 w 614574"/>
              <a:gd name="connsiteY14" fmla="*/ 338136 h 392568"/>
              <a:gd name="connsiteX15" fmla="*/ 399213 w 614574"/>
              <a:gd name="connsiteY15" fmla="*/ 351731 h 392568"/>
              <a:gd name="connsiteX16" fmla="*/ 342440 w 614574"/>
              <a:gd name="connsiteY16" fmla="*/ 375068 h 392568"/>
              <a:gd name="connsiteX17" fmla="*/ 236206 w 614574"/>
              <a:gd name="connsiteY17" fmla="*/ 392568 h 392568"/>
              <a:gd name="connsiteX18" fmla="*/ 104141 w 614574"/>
              <a:gd name="connsiteY18" fmla="*/ 359046 h 392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614574" h="392568">
                <a:moveTo>
                  <a:pt x="171341" y="162668"/>
                </a:moveTo>
                <a:cubicBezTo>
                  <a:pt x="197158" y="177574"/>
                  <a:pt x="230169" y="168728"/>
                  <a:pt x="245075" y="142911"/>
                </a:cubicBezTo>
                <a:cubicBezTo>
                  <a:pt x="259980" y="117094"/>
                  <a:pt x="251135" y="84083"/>
                  <a:pt x="225318" y="69177"/>
                </a:cubicBezTo>
                <a:cubicBezTo>
                  <a:pt x="199500" y="54272"/>
                  <a:pt x="166489" y="63117"/>
                  <a:pt x="151584" y="88934"/>
                </a:cubicBezTo>
                <a:cubicBezTo>
                  <a:pt x="136678" y="114751"/>
                  <a:pt x="145523" y="147763"/>
                  <a:pt x="171341" y="162668"/>
                </a:cubicBezTo>
                <a:close/>
                <a:moveTo>
                  <a:pt x="104141" y="359046"/>
                </a:moveTo>
                <a:cubicBezTo>
                  <a:pt x="41310" y="323772"/>
                  <a:pt x="0" y="264037"/>
                  <a:pt x="0" y="196284"/>
                </a:cubicBezTo>
                <a:cubicBezTo>
                  <a:pt x="0" y="87879"/>
                  <a:pt x="105753" y="0"/>
                  <a:pt x="236206" y="0"/>
                </a:cubicBezTo>
                <a:cubicBezTo>
                  <a:pt x="366659" y="0"/>
                  <a:pt x="558246" y="98608"/>
                  <a:pt x="614574" y="196284"/>
                </a:cubicBezTo>
                <a:cubicBezTo>
                  <a:pt x="600492" y="219697"/>
                  <a:pt x="577956" y="243671"/>
                  <a:pt x="550035" y="266463"/>
                </a:cubicBezTo>
                <a:lnTo>
                  <a:pt x="493488" y="303295"/>
                </a:lnTo>
                <a:lnTo>
                  <a:pt x="487781" y="291599"/>
                </a:lnTo>
                <a:cubicBezTo>
                  <a:pt x="483553" y="286005"/>
                  <a:pt x="478160" y="281147"/>
                  <a:pt x="471706" y="277421"/>
                </a:cubicBezTo>
                <a:cubicBezTo>
                  <a:pt x="445889" y="262515"/>
                  <a:pt x="412877" y="271360"/>
                  <a:pt x="397972" y="297178"/>
                </a:cubicBezTo>
                <a:cubicBezTo>
                  <a:pt x="390519" y="310086"/>
                  <a:pt x="389004" y="324793"/>
                  <a:pt x="392579" y="338136"/>
                </a:cubicBezTo>
                <a:lnTo>
                  <a:pt x="399213" y="351731"/>
                </a:lnTo>
                <a:lnTo>
                  <a:pt x="342440" y="375068"/>
                </a:lnTo>
                <a:cubicBezTo>
                  <a:pt x="305253" y="386153"/>
                  <a:pt x="268819" y="392568"/>
                  <a:pt x="236206" y="392568"/>
                </a:cubicBezTo>
                <a:cubicBezTo>
                  <a:pt x="187286" y="392568"/>
                  <a:pt x="141840" y="380210"/>
                  <a:pt x="104141" y="359046"/>
                </a:cubicBezTo>
                <a:close/>
              </a:path>
            </a:pathLst>
          </a:custGeom>
          <a:solidFill>
            <a:srgbClr val="0066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2" name="フリーフォーム: 図形 51">
            <a:extLst>
              <a:ext uri="{FF2B5EF4-FFF2-40B4-BE49-F238E27FC236}">
                <a16:creationId xmlns:a16="http://schemas.microsoft.com/office/drawing/2014/main" id="{4760F37B-7E70-48EF-8CAD-7E93B6ED0DDB}"/>
              </a:ext>
            </a:extLst>
          </p:cNvPr>
          <p:cNvSpPr/>
          <p:nvPr/>
        </p:nvSpPr>
        <p:spPr>
          <a:xfrm>
            <a:off x="7957423" y="5084335"/>
            <a:ext cx="1483047" cy="930167"/>
          </a:xfrm>
          <a:custGeom>
            <a:avLst/>
            <a:gdLst>
              <a:gd name="connsiteX0" fmla="*/ 104141 w 614574"/>
              <a:gd name="connsiteY0" fmla="*/ 359046 h 385461"/>
              <a:gd name="connsiteX1" fmla="*/ 0 w 614574"/>
              <a:gd name="connsiteY1" fmla="*/ 196284 h 385461"/>
              <a:gd name="connsiteX2" fmla="*/ 236206 w 614574"/>
              <a:gd name="connsiteY2" fmla="*/ 0 h 385461"/>
              <a:gd name="connsiteX3" fmla="*/ 614574 w 614574"/>
              <a:gd name="connsiteY3" fmla="*/ 196284 h 385461"/>
              <a:gd name="connsiteX4" fmla="*/ 342440 w 614574"/>
              <a:gd name="connsiteY4" fmla="*/ 375068 h 385461"/>
              <a:gd name="connsiteX5" fmla="*/ 298289 w 614574"/>
              <a:gd name="connsiteY5" fmla="*/ 385461 h 385461"/>
              <a:gd name="connsiteX6" fmla="*/ 312809 w 614574"/>
              <a:gd name="connsiteY6" fmla="*/ 369000 h 385461"/>
              <a:gd name="connsiteX7" fmla="*/ 273295 w 614574"/>
              <a:gd name="connsiteY7" fmla="*/ 221532 h 385461"/>
              <a:gd name="connsiteX8" fmla="*/ 125827 w 614574"/>
              <a:gd name="connsiteY8" fmla="*/ 261046 h 385461"/>
              <a:gd name="connsiteX9" fmla="*/ 115042 w 614574"/>
              <a:gd name="connsiteY9" fmla="*/ 342964 h 385461"/>
              <a:gd name="connsiteX10" fmla="*/ 128181 w 614574"/>
              <a:gd name="connsiteY10" fmla="*/ 369889 h 385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14574" h="385461">
                <a:moveTo>
                  <a:pt x="104141" y="359046"/>
                </a:moveTo>
                <a:cubicBezTo>
                  <a:pt x="41310" y="323772"/>
                  <a:pt x="0" y="264037"/>
                  <a:pt x="0" y="196284"/>
                </a:cubicBezTo>
                <a:cubicBezTo>
                  <a:pt x="0" y="87879"/>
                  <a:pt x="105753" y="0"/>
                  <a:pt x="236206" y="0"/>
                </a:cubicBezTo>
                <a:cubicBezTo>
                  <a:pt x="366659" y="0"/>
                  <a:pt x="558246" y="98608"/>
                  <a:pt x="614574" y="196284"/>
                </a:cubicBezTo>
                <a:cubicBezTo>
                  <a:pt x="572328" y="266523"/>
                  <a:pt x="453999" y="341813"/>
                  <a:pt x="342440" y="375068"/>
                </a:cubicBezTo>
                <a:lnTo>
                  <a:pt x="298289" y="385461"/>
                </a:lnTo>
                <a:lnTo>
                  <a:pt x="312809" y="369000"/>
                </a:lnTo>
                <a:cubicBezTo>
                  <a:pt x="342619" y="317367"/>
                  <a:pt x="324928" y="251343"/>
                  <a:pt x="273295" y="221532"/>
                </a:cubicBezTo>
                <a:cubicBezTo>
                  <a:pt x="221661" y="191722"/>
                  <a:pt x="155637" y="209413"/>
                  <a:pt x="125827" y="261046"/>
                </a:cubicBezTo>
                <a:cubicBezTo>
                  <a:pt x="110921" y="286863"/>
                  <a:pt x="107892" y="316277"/>
                  <a:pt x="115042" y="342964"/>
                </a:cubicBezTo>
                <a:lnTo>
                  <a:pt x="128181" y="369889"/>
                </a:lnTo>
                <a:close/>
              </a:path>
            </a:pathLst>
          </a:custGeom>
          <a:solidFill>
            <a:srgbClr val="0066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4" name="フリーフォーム: 図形 53">
            <a:extLst>
              <a:ext uri="{FF2B5EF4-FFF2-40B4-BE49-F238E27FC236}">
                <a16:creationId xmlns:a16="http://schemas.microsoft.com/office/drawing/2014/main" id="{92C2230D-0A08-438F-BD8F-4CA02E5DAA6F}"/>
              </a:ext>
            </a:extLst>
          </p:cNvPr>
          <p:cNvSpPr/>
          <p:nvPr/>
        </p:nvSpPr>
        <p:spPr>
          <a:xfrm>
            <a:off x="4246710" y="1104181"/>
            <a:ext cx="1390712" cy="1110361"/>
          </a:xfrm>
          <a:custGeom>
            <a:avLst/>
            <a:gdLst>
              <a:gd name="connsiteX0" fmla="*/ 700788 w 1390712"/>
              <a:gd name="connsiteY0" fmla="*/ 0 h 1110361"/>
              <a:gd name="connsiteX1" fmla="*/ 704351 w 1390712"/>
              <a:gd name="connsiteY1" fmla="*/ 50278 h 1110361"/>
              <a:gd name="connsiteX2" fmla="*/ 758853 w 1390712"/>
              <a:gd name="connsiteY2" fmla="*/ 319805 h 1110361"/>
              <a:gd name="connsiteX3" fmla="*/ 772041 w 1390712"/>
              <a:gd name="connsiteY3" fmla="*/ 345041 h 1110361"/>
              <a:gd name="connsiteX4" fmla="*/ 772099 w 1390712"/>
              <a:gd name="connsiteY4" fmla="*/ 345130 h 1110361"/>
              <a:gd name="connsiteX5" fmla="*/ 772179 w 1390712"/>
              <a:gd name="connsiteY5" fmla="*/ 345305 h 1110361"/>
              <a:gd name="connsiteX6" fmla="*/ 776999 w 1390712"/>
              <a:gd name="connsiteY6" fmla="*/ 354529 h 1110361"/>
              <a:gd name="connsiteX7" fmla="*/ 788125 w 1390712"/>
              <a:gd name="connsiteY7" fmla="*/ 379976 h 1110361"/>
              <a:gd name="connsiteX8" fmla="*/ 819345 w 1390712"/>
              <a:gd name="connsiteY8" fmla="*/ 564605 h 1110361"/>
              <a:gd name="connsiteX9" fmla="*/ 814610 w 1390712"/>
              <a:gd name="connsiteY9" fmla="*/ 640614 h 1110361"/>
              <a:gd name="connsiteX10" fmla="*/ 808969 w 1390712"/>
              <a:gd name="connsiteY10" fmla="*/ 675672 h 1110361"/>
              <a:gd name="connsiteX11" fmla="*/ 811335 w 1390712"/>
              <a:gd name="connsiteY11" fmla="*/ 671844 h 1110361"/>
              <a:gd name="connsiteX12" fmla="*/ 874709 w 1390712"/>
              <a:gd name="connsiteY12" fmla="*/ 593280 h 1110361"/>
              <a:gd name="connsiteX13" fmla="*/ 1008114 w 1390712"/>
              <a:gd name="connsiteY13" fmla="*/ 492470 h 1110361"/>
              <a:gd name="connsiteX14" fmla="*/ 1030823 w 1390712"/>
              <a:gd name="connsiteY14" fmla="*/ 483069 h 1110361"/>
              <a:gd name="connsiteX15" fmla="*/ 1039055 w 1390712"/>
              <a:gd name="connsiteY15" fmla="*/ 479662 h 1110361"/>
              <a:gd name="connsiteX16" fmla="*/ 1039210 w 1390712"/>
              <a:gd name="connsiteY16" fmla="*/ 479598 h 1110361"/>
              <a:gd name="connsiteX17" fmla="*/ 1039300 w 1390712"/>
              <a:gd name="connsiteY17" fmla="*/ 479574 h 1110361"/>
              <a:gd name="connsiteX18" fmla="*/ 1062744 w 1390712"/>
              <a:gd name="connsiteY18" fmla="*/ 471213 h 1110361"/>
              <a:gd name="connsiteX19" fmla="*/ 1262705 w 1390712"/>
              <a:gd name="connsiteY19" fmla="*/ 329467 h 1110361"/>
              <a:gd name="connsiteX20" fmla="*/ 1296149 w 1390712"/>
              <a:gd name="connsiteY20" fmla="*/ 299014 h 1110361"/>
              <a:gd name="connsiteX21" fmla="*/ 1266866 w 1390712"/>
              <a:gd name="connsiteY21" fmla="*/ 333795 h 1110361"/>
              <a:gd name="connsiteX22" fmla="*/ 1130563 w 1390712"/>
              <a:gd name="connsiteY22" fmla="*/ 541741 h 1110361"/>
              <a:gd name="connsiteX23" fmla="*/ 1122523 w 1390712"/>
              <a:gd name="connsiteY23" fmla="*/ 566121 h 1110361"/>
              <a:gd name="connsiteX24" fmla="*/ 1122500 w 1390712"/>
              <a:gd name="connsiteY24" fmla="*/ 566214 h 1110361"/>
              <a:gd name="connsiteX25" fmla="*/ 1122439 w 1390712"/>
              <a:gd name="connsiteY25" fmla="*/ 566376 h 1110361"/>
              <a:gd name="connsiteX26" fmla="*/ 1119499 w 1390712"/>
              <a:gd name="connsiteY26" fmla="*/ 575287 h 1110361"/>
              <a:gd name="connsiteX27" fmla="*/ 1110123 w 1390712"/>
              <a:gd name="connsiteY27" fmla="*/ 598552 h 1110361"/>
              <a:gd name="connsiteX28" fmla="*/ 1013183 w 1390712"/>
              <a:gd name="connsiteY28" fmla="*/ 737284 h 1110361"/>
              <a:gd name="connsiteX29" fmla="*/ 963003 w 1390712"/>
              <a:gd name="connsiteY29" fmla="*/ 783716 h 1110361"/>
              <a:gd name="connsiteX30" fmla="*/ 938647 w 1390712"/>
              <a:gd name="connsiteY30" fmla="*/ 802412 h 1110361"/>
              <a:gd name="connsiteX31" fmla="*/ 963877 w 1390712"/>
              <a:gd name="connsiteY31" fmla="*/ 794050 h 1110361"/>
              <a:gd name="connsiteX32" fmla="*/ 1102094 w 1390712"/>
              <a:gd name="connsiteY32" fmla="*/ 779512 h 1110361"/>
              <a:gd name="connsiteX33" fmla="*/ 1122479 w 1390712"/>
              <a:gd name="connsiteY33" fmla="*/ 782484 h 1110361"/>
              <a:gd name="connsiteX34" fmla="*/ 1122374 w 1390712"/>
              <a:gd name="connsiteY34" fmla="*/ 782095 h 1110361"/>
              <a:gd name="connsiteX35" fmla="*/ 1129867 w 1390712"/>
              <a:gd name="connsiteY35" fmla="*/ 783561 h 1110361"/>
              <a:gd name="connsiteX36" fmla="*/ 1130007 w 1390712"/>
              <a:gd name="connsiteY36" fmla="*/ 783581 h 1110361"/>
              <a:gd name="connsiteX37" fmla="*/ 1130081 w 1390712"/>
              <a:gd name="connsiteY37" fmla="*/ 783603 h 1110361"/>
              <a:gd name="connsiteX38" fmla="*/ 1150581 w 1390712"/>
              <a:gd name="connsiteY38" fmla="*/ 787613 h 1110361"/>
              <a:gd name="connsiteX39" fmla="*/ 1353963 w 1390712"/>
              <a:gd name="connsiteY39" fmla="*/ 772391 h 1110361"/>
              <a:gd name="connsiteX40" fmla="*/ 1390712 w 1390712"/>
              <a:gd name="connsiteY40" fmla="*/ 765112 h 1110361"/>
              <a:gd name="connsiteX41" fmla="*/ 1355246 w 1390712"/>
              <a:gd name="connsiteY41" fmla="*/ 777182 h 1110361"/>
              <a:gd name="connsiteX42" fmla="*/ 1171501 w 1390712"/>
              <a:gd name="connsiteY42" fmla="*/ 865691 h 1110361"/>
              <a:gd name="connsiteX43" fmla="*/ 1155754 w 1390712"/>
              <a:gd name="connsiteY43" fmla="*/ 879414 h 1110361"/>
              <a:gd name="connsiteX44" fmla="*/ 1155700 w 1390712"/>
              <a:gd name="connsiteY44" fmla="*/ 879470 h 1110361"/>
              <a:gd name="connsiteX45" fmla="*/ 1155589 w 1390712"/>
              <a:gd name="connsiteY45" fmla="*/ 879557 h 1110361"/>
              <a:gd name="connsiteX46" fmla="*/ 1149833 w 1390712"/>
              <a:gd name="connsiteY46" fmla="*/ 884573 h 1110361"/>
              <a:gd name="connsiteX47" fmla="*/ 1149729 w 1390712"/>
              <a:gd name="connsiteY47" fmla="*/ 884185 h 1110361"/>
              <a:gd name="connsiteX48" fmla="*/ 1133562 w 1390712"/>
              <a:gd name="connsiteY48" fmla="*/ 896951 h 1110361"/>
              <a:gd name="connsiteX49" fmla="*/ 1006594 w 1390712"/>
              <a:gd name="connsiteY49" fmla="*/ 953469 h 1110361"/>
              <a:gd name="connsiteX50" fmla="*/ 899573 w 1390712"/>
              <a:gd name="connsiteY50" fmla="*/ 969092 h 1110361"/>
              <a:gd name="connsiteX51" fmla="*/ 860332 w 1390712"/>
              <a:gd name="connsiteY51" fmla="*/ 966723 h 1110361"/>
              <a:gd name="connsiteX52" fmla="*/ 898416 w 1390712"/>
              <a:gd name="connsiteY52" fmla="*/ 984718 h 1110361"/>
              <a:gd name="connsiteX53" fmla="*/ 932419 w 1390712"/>
              <a:gd name="connsiteY53" fmla="*/ 1008858 h 1110361"/>
              <a:gd name="connsiteX54" fmla="*/ 941833 w 1390712"/>
              <a:gd name="connsiteY54" fmla="*/ 1018182 h 1110361"/>
              <a:gd name="connsiteX55" fmla="*/ 941927 w 1390712"/>
              <a:gd name="connsiteY55" fmla="*/ 1017933 h 1110361"/>
              <a:gd name="connsiteX56" fmla="*/ 945245 w 1390712"/>
              <a:gd name="connsiteY56" fmla="*/ 1021562 h 1110361"/>
              <a:gd name="connsiteX57" fmla="*/ 945309 w 1390712"/>
              <a:gd name="connsiteY57" fmla="*/ 1021626 h 1110361"/>
              <a:gd name="connsiteX58" fmla="*/ 945340 w 1390712"/>
              <a:gd name="connsiteY58" fmla="*/ 1021666 h 1110361"/>
              <a:gd name="connsiteX59" fmla="*/ 954418 w 1390712"/>
              <a:gd name="connsiteY59" fmla="*/ 1031596 h 1110361"/>
              <a:gd name="connsiteX60" fmla="*/ 1065442 w 1390712"/>
              <a:gd name="connsiteY60" fmla="*/ 1100380 h 1110361"/>
              <a:gd name="connsiteX61" fmla="*/ 1087228 w 1390712"/>
              <a:gd name="connsiteY61" fmla="*/ 1110361 h 1110361"/>
              <a:gd name="connsiteX62" fmla="*/ 1064281 w 1390712"/>
              <a:gd name="connsiteY62" fmla="*/ 1103456 h 1110361"/>
              <a:gd name="connsiteX63" fmla="*/ 935498 w 1390712"/>
              <a:gd name="connsiteY63" fmla="*/ 1081716 h 1110361"/>
              <a:gd name="connsiteX64" fmla="*/ 922123 w 1390712"/>
              <a:gd name="connsiteY64" fmla="*/ 1083170 h 1110361"/>
              <a:gd name="connsiteX65" fmla="*/ 922074 w 1390712"/>
              <a:gd name="connsiteY65" fmla="*/ 1083180 h 1110361"/>
              <a:gd name="connsiteX66" fmla="*/ 921983 w 1390712"/>
              <a:gd name="connsiteY66" fmla="*/ 1083186 h 1110361"/>
              <a:gd name="connsiteX67" fmla="*/ 917094 w 1390712"/>
              <a:gd name="connsiteY67" fmla="*/ 1083717 h 1110361"/>
              <a:gd name="connsiteX68" fmla="*/ 917189 w 1390712"/>
              <a:gd name="connsiteY68" fmla="*/ 1083468 h 1110361"/>
              <a:gd name="connsiteX69" fmla="*/ 903961 w 1390712"/>
              <a:gd name="connsiteY69" fmla="*/ 1084245 h 1110361"/>
              <a:gd name="connsiteX70" fmla="*/ 816739 w 1390712"/>
              <a:gd name="connsiteY70" fmla="*/ 1066715 h 1110361"/>
              <a:gd name="connsiteX71" fmla="*/ 755418 w 1390712"/>
              <a:gd name="connsiteY71" fmla="*/ 1034635 h 1110361"/>
              <a:gd name="connsiteX72" fmla="*/ 632442 w 1390712"/>
              <a:gd name="connsiteY72" fmla="*/ 1034541 h 1110361"/>
              <a:gd name="connsiteX73" fmla="*/ 570016 w 1390712"/>
              <a:gd name="connsiteY73" fmla="*/ 1066715 h 1110361"/>
              <a:gd name="connsiteX74" fmla="*/ 482795 w 1390712"/>
              <a:gd name="connsiteY74" fmla="*/ 1084245 h 1110361"/>
              <a:gd name="connsiteX75" fmla="*/ 469567 w 1390712"/>
              <a:gd name="connsiteY75" fmla="*/ 1083468 h 1110361"/>
              <a:gd name="connsiteX76" fmla="*/ 469661 w 1390712"/>
              <a:gd name="connsiteY76" fmla="*/ 1083717 h 1110361"/>
              <a:gd name="connsiteX77" fmla="*/ 464773 w 1390712"/>
              <a:gd name="connsiteY77" fmla="*/ 1083186 h 1110361"/>
              <a:gd name="connsiteX78" fmla="*/ 464682 w 1390712"/>
              <a:gd name="connsiteY78" fmla="*/ 1083180 h 1110361"/>
              <a:gd name="connsiteX79" fmla="*/ 464633 w 1390712"/>
              <a:gd name="connsiteY79" fmla="*/ 1083170 h 1110361"/>
              <a:gd name="connsiteX80" fmla="*/ 451258 w 1390712"/>
              <a:gd name="connsiteY80" fmla="*/ 1081716 h 1110361"/>
              <a:gd name="connsiteX81" fmla="*/ 322475 w 1390712"/>
              <a:gd name="connsiteY81" fmla="*/ 1103456 h 1110361"/>
              <a:gd name="connsiteX82" fmla="*/ 299528 w 1390712"/>
              <a:gd name="connsiteY82" fmla="*/ 1110361 h 1110361"/>
              <a:gd name="connsiteX83" fmla="*/ 321314 w 1390712"/>
              <a:gd name="connsiteY83" fmla="*/ 1100380 h 1110361"/>
              <a:gd name="connsiteX84" fmla="*/ 432338 w 1390712"/>
              <a:gd name="connsiteY84" fmla="*/ 1031596 h 1110361"/>
              <a:gd name="connsiteX85" fmla="*/ 441416 w 1390712"/>
              <a:gd name="connsiteY85" fmla="*/ 1021666 h 1110361"/>
              <a:gd name="connsiteX86" fmla="*/ 441446 w 1390712"/>
              <a:gd name="connsiteY86" fmla="*/ 1021626 h 1110361"/>
              <a:gd name="connsiteX87" fmla="*/ 441511 w 1390712"/>
              <a:gd name="connsiteY87" fmla="*/ 1021562 h 1110361"/>
              <a:gd name="connsiteX88" fmla="*/ 444829 w 1390712"/>
              <a:gd name="connsiteY88" fmla="*/ 1017933 h 1110361"/>
              <a:gd name="connsiteX89" fmla="*/ 444923 w 1390712"/>
              <a:gd name="connsiteY89" fmla="*/ 1018182 h 1110361"/>
              <a:gd name="connsiteX90" fmla="*/ 454337 w 1390712"/>
              <a:gd name="connsiteY90" fmla="*/ 1008858 h 1110361"/>
              <a:gd name="connsiteX91" fmla="*/ 488340 w 1390712"/>
              <a:gd name="connsiteY91" fmla="*/ 984718 h 1110361"/>
              <a:gd name="connsiteX92" fmla="*/ 525844 w 1390712"/>
              <a:gd name="connsiteY92" fmla="*/ 966997 h 1110361"/>
              <a:gd name="connsiteX93" fmla="*/ 491139 w 1390712"/>
              <a:gd name="connsiteY93" fmla="*/ 969092 h 1110361"/>
              <a:gd name="connsiteX94" fmla="*/ 384118 w 1390712"/>
              <a:gd name="connsiteY94" fmla="*/ 953469 h 1110361"/>
              <a:gd name="connsiteX95" fmla="*/ 257150 w 1390712"/>
              <a:gd name="connsiteY95" fmla="*/ 896951 h 1110361"/>
              <a:gd name="connsiteX96" fmla="*/ 240983 w 1390712"/>
              <a:gd name="connsiteY96" fmla="*/ 884185 h 1110361"/>
              <a:gd name="connsiteX97" fmla="*/ 240879 w 1390712"/>
              <a:gd name="connsiteY97" fmla="*/ 884573 h 1110361"/>
              <a:gd name="connsiteX98" fmla="*/ 235123 w 1390712"/>
              <a:gd name="connsiteY98" fmla="*/ 879557 h 1110361"/>
              <a:gd name="connsiteX99" fmla="*/ 235012 w 1390712"/>
              <a:gd name="connsiteY99" fmla="*/ 879470 h 1110361"/>
              <a:gd name="connsiteX100" fmla="*/ 234958 w 1390712"/>
              <a:gd name="connsiteY100" fmla="*/ 879414 h 1110361"/>
              <a:gd name="connsiteX101" fmla="*/ 219211 w 1390712"/>
              <a:gd name="connsiteY101" fmla="*/ 865691 h 1110361"/>
              <a:gd name="connsiteX102" fmla="*/ 35466 w 1390712"/>
              <a:gd name="connsiteY102" fmla="*/ 777182 h 1110361"/>
              <a:gd name="connsiteX103" fmla="*/ 0 w 1390712"/>
              <a:gd name="connsiteY103" fmla="*/ 765112 h 1110361"/>
              <a:gd name="connsiteX104" fmla="*/ 36750 w 1390712"/>
              <a:gd name="connsiteY104" fmla="*/ 772391 h 1110361"/>
              <a:gd name="connsiteX105" fmla="*/ 240132 w 1390712"/>
              <a:gd name="connsiteY105" fmla="*/ 787613 h 1110361"/>
              <a:gd name="connsiteX106" fmla="*/ 260631 w 1390712"/>
              <a:gd name="connsiteY106" fmla="*/ 783603 h 1110361"/>
              <a:gd name="connsiteX107" fmla="*/ 260705 w 1390712"/>
              <a:gd name="connsiteY107" fmla="*/ 783581 h 1110361"/>
              <a:gd name="connsiteX108" fmla="*/ 260845 w 1390712"/>
              <a:gd name="connsiteY108" fmla="*/ 783561 h 1110361"/>
              <a:gd name="connsiteX109" fmla="*/ 268338 w 1390712"/>
              <a:gd name="connsiteY109" fmla="*/ 782095 h 1110361"/>
              <a:gd name="connsiteX110" fmla="*/ 268234 w 1390712"/>
              <a:gd name="connsiteY110" fmla="*/ 782484 h 1110361"/>
              <a:gd name="connsiteX111" fmla="*/ 288618 w 1390712"/>
              <a:gd name="connsiteY111" fmla="*/ 779512 h 1110361"/>
              <a:gd name="connsiteX112" fmla="*/ 426835 w 1390712"/>
              <a:gd name="connsiteY112" fmla="*/ 794050 h 1110361"/>
              <a:gd name="connsiteX113" fmla="*/ 473314 w 1390712"/>
              <a:gd name="connsiteY113" fmla="*/ 809455 h 1110361"/>
              <a:gd name="connsiteX114" fmla="*/ 463940 w 1390712"/>
              <a:gd name="connsiteY114" fmla="*/ 803189 h 1110361"/>
              <a:gd name="connsiteX115" fmla="*/ 388393 w 1390712"/>
              <a:gd name="connsiteY115" fmla="*/ 737284 h 1110361"/>
              <a:gd name="connsiteX116" fmla="*/ 291453 w 1390712"/>
              <a:gd name="connsiteY116" fmla="*/ 598552 h 1110361"/>
              <a:gd name="connsiteX117" fmla="*/ 282414 w 1390712"/>
              <a:gd name="connsiteY117" fmla="*/ 574936 h 1110361"/>
              <a:gd name="connsiteX118" fmla="*/ 282077 w 1390712"/>
              <a:gd name="connsiteY118" fmla="*/ 575287 h 1110361"/>
              <a:gd name="connsiteX119" fmla="*/ 279137 w 1390712"/>
              <a:gd name="connsiteY119" fmla="*/ 566376 h 1110361"/>
              <a:gd name="connsiteX120" fmla="*/ 279076 w 1390712"/>
              <a:gd name="connsiteY120" fmla="*/ 566214 h 1110361"/>
              <a:gd name="connsiteX121" fmla="*/ 279053 w 1390712"/>
              <a:gd name="connsiteY121" fmla="*/ 566121 h 1110361"/>
              <a:gd name="connsiteX122" fmla="*/ 271013 w 1390712"/>
              <a:gd name="connsiteY122" fmla="*/ 541741 h 1110361"/>
              <a:gd name="connsiteX123" fmla="*/ 134710 w 1390712"/>
              <a:gd name="connsiteY123" fmla="*/ 333795 h 1110361"/>
              <a:gd name="connsiteX124" fmla="*/ 105427 w 1390712"/>
              <a:gd name="connsiteY124" fmla="*/ 299014 h 1110361"/>
              <a:gd name="connsiteX125" fmla="*/ 138871 w 1390712"/>
              <a:gd name="connsiteY125" fmla="*/ 329467 h 1110361"/>
              <a:gd name="connsiteX126" fmla="*/ 338832 w 1390712"/>
              <a:gd name="connsiteY126" fmla="*/ 471213 h 1110361"/>
              <a:gd name="connsiteX127" fmla="*/ 362276 w 1390712"/>
              <a:gd name="connsiteY127" fmla="*/ 479574 h 1110361"/>
              <a:gd name="connsiteX128" fmla="*/ 362366 w 1390712"/>
              <a:gd name="connsiteY128" fmla="*/ 479598 h 1110361"/>
              <a:gd name="connsiteX129" fmla="*/ 371090 w 1390712"/>
              <a:gd name="connsiteY129" fmla="*/ 482719 h 1110361"/>
              <a:gd name="connsiteX130" fmla="*/ 393462 w 1390712"/>
              <a:gd name="connsiteY130" fmla="*/ 492470 h 1110361"/>
              <a:gd name="connsiteX131" fmla="*/ 526867 w 1390712"/>
              <a:gd name="connsiteY131" fmla="*/ 593280 h 1110361"/>
              <a:gd name="connsiteX132" fmla="*/ 571516 w 1390712"/>
              <a:gd name="connsiteY132" fmla="*/ 645464 h 1110361"/>
              <a:gd name="connsiteX133" fmla="*/ 593129 w 1390712"/>
              <a:gd name="connsiteY133" fmla="*/ 678003 h 1110361"/>
              <a:gd name="connsiteX134" fmla="*/ 592653 w 1390712"/>
              <a:gd name="connsiteY134" fmla="*/ 675955 h 1110361"/>
              <a:gd name="connsiteX135" fmla="*/ 582231 w 1390712"/>
              <a:gd name="connsiteY135" fmla="*/ 564605 h 1110361"/>
              <a:gd name="connsiteX136" fmla="*/ 613451 w 1390712"/>
              <a:gd name="connsiteY136" fmla="*/ 379976 h 1110361"/>
              <a:gd name="connsiteX137" fmla="*/ 625155 w 1390712"/>
              <a:gd name="connsiteY137" fmla="*/ 354529 h 1110361"/>
              <a:gd name="connsiteX138" fmla="*/ 629397 w 1390712"/>
              <a:gd name="connsiteY138" fmla="*/ 345305 h 1110361"/>
              <a:gd name="connsiteX139" fmla="*/ 629478 w 1390712"/>
              <a:gd name="connsiteY139" fmla="*/ 345130 h 1110361"/>
              <a:gd name="connsiteX140" fmla="*/ 629535 w 1390712"/>
              <a:gd name="connsiteY140" fmla="*/ 345041 h 1110361"/>
              <a:gd name="connsiteX141" fmla="*/ 642723 w 1390712"/>
              <a:gd name="connsiteY141" fmla="*/ 319805 h 1110361"/>
              <a:gd name="connsiteX142" fmla="*/ 697225 w 1390712"/>
              <a:gd name="connsiteY142" fmla="*/ 50278 h 1110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390712" h="1110361">
                <a:moveTo>
                  <a:pt x="700788" y="0"/>
                </a:moveTo>
                <a:lnTo>
                  <a:pt x="704351" y="50278"/>
                </a:lnTo>
                <a:cubicBezTo>
                  <a:pt x="715337" y="164053"/>
                  <a:pt x="734609" y="258736"/>
                  <a:pt x="758853" y="319805"/>
                </a:cubicBezTo>
                <a:lnTo>
                  <a:pt x="772041" y="345041"/>
                </a:lnTo>
                <a:lnTo>
                  <a:pt x="772099" y="345130"/>
                </a:lnTo>
                <a:lnTo>
                  <a:pt x="772179" y="345305"/>
                </a:lnTo>
                <a:lnTo>
                  <a:pt x="776999" y="354529"/>
                </a:lnTo>
                <a:lnTo>
                  <a:pt x="788125" y="379976"/>
                </a:lnTo>
                <a:cubicBezTo>
                  <a:pt x="807629" y="430149"/>
                  <a:pt x="819345" y="494473"/>
                  <a:pt x="819345" y="564605"/>
                </a:cubicBezTo>
                <a:cubicBezTo>
                  <a:pt x="819345" y="590905"/>
                  <a:pt x="817698" y="616388"/>
                  <a:pt x="814610" y="640614"/>
                </a:cubicBezTo>
                <a:lnTo>
                  <a:pt x="808969" y="675672"/>
                </a:lnTo>
                <a:lnTo>
                  <a:pt x="811335" y="671844"/>
                </a:lnTo>
                <a:cubicBezTo>
                  <a:pt x="828803" y="645523"/>
                  <a:pt x="850100" y="618872"/>
                  <a:pt x="874709" y="593280"/>
                </a:cubicBezTo>
                <a:cubicBezTo>
                  <a:pt x="918458" y="547785"/>
                  <a:pt x="965425" y="513172"/>
                  <a:pt x="1008114" y="492470"/>
                </a:cubicBezTo>
                <a:lnTo>
                  <a:pt x="1030823" y="483069"/>
                </a:lnTo>
                <a:lnTo>
                  <a:pt x="1039055" y="479662"/>
                </a:lnTo>
                <a:lnTo>
                  <a:pt x="1039210" y="479598"/>
                </a:lnTo>
                <a:lnTo>
                  <a:pt x="1039300" y="479574"/>
                </a:lnTo>
                <a:lnTo>
                  <a:pt x="1062744" y="471213"/>
                </a:lnTo>
                <a:cubicBezTo>
                  <a:pt x="1114998" y="446321"/>
                  <a:pt x="1185316" y="396603"/>
                  <a:pt x="1262705" y="329467"/>
                </a:cubicBezTo>
                <a:lnTo>
                  <a:pt x="1296149" y="299014"/>
                </a:lnTo>
                <a:lnTo>
                  <a:pt x="1266866" y="333795"/>
                </a:lnTo>
                <a:cubicBezTo>
                  <a:pt x="1202308" y="414273"/>
                  <a:pt x="1154500" y="487400"/>
                  <a:pt x="1130563" y="541741"/>
                </a:cubicBezTo>
                <a:lnTo>
                  <a:pt x="1122523" y="566121"/>
                </a:lnTo>
                <a:cubicBezTo>
                  <a:pt x="1122515" y="566151"/>
                  <a:pt x="1122508" y="566183"/>
                  <a:pt x="1122500" y="566214"/>
                </a:cubicBezTo>
                <a:cubicBezTo>
                  <a:pt x="1122480" y="566267"/>
                  <a:pt x="1122459" y="566322"/>
                  <a:pt x="1122439" y="566376"/>
                </a:cubicBezTo>
                <a:lnTo>
                  <a:pt x="1119499" y="575287"/>
                </a:lnTo>
                <a:lnTo>
                  <a:pt x="1110123" y="598552"/>
                </a:lnTo>
                <a:cubicBezTo>
                  <a:pt x="1090215" y="642945"/>
                  <a:pt x="1056932" y="691788"/>
                  <a:pt x="1013183" y="737284"/>
                </a:cubicBezTo>
                <a:cubicBezTo>
                  <a:pt x="996777" y="754345"/>
                  <a:pt x="979918" y="769875"/>
                  <a:pt x="963003" y="783716"/>
                </a:cubicBezTo>
                <a:lnTo>
                  <a:pt x="938647" y="802412"/>
                </a:lnTo>
                <a:lnTo>
                  <a:pt x="963877" y="794050"/>
                </a:lnTo>
                <a:cubicBezTo>
                  <a:pt x="1014244" y="780554"/>
                  <a:pt x="1062549" y="776053"/>
                  <a:pt x="1102094" y="779512"/>
                </a:cubicBezTo>
                <a:lnTo>
                  <a:pt x="1122479" y="782484"/>
                </a:lnTo>
                <a:lnTo>
                  <a:pt x="1122374" y="782095"/>
                </a:lnTo>
                <a:lnTo>
                  <a:pt x="1129867" y="783561"/>
                </a:lnTo>
                <a:lnTo>
                  <a:pt x="1130007" y="783581"/>
                </a:lnTo>
                <a:lnTo>
                  <a:pt x="1130081" y="783603"/>
                </a:lnTo>
                <a:lnTo>
                  <a:pt x="1150581" y="787613"/>
                </a:lnTo>
                <a:cubicBezTo>
                  <a:pt x="1198806" y="792162"/>
                  <a:pt x="1270275" y="786900"/>
                  <a:pt x="1353963" y="772391"/>
                </a:cubicBezTo>
                <a:lnTo>
                  <a:pt x="1390712" y="765112"/>
                </a:lnTo>
                <a:lnTo>
                  <a:pt x="1355246" y="777182"/>
                </a:lnTo>
                <a:cubicBezTo>
                  <a:pt x="1275516" y="806462"/>
                  <a:pt x="1210991" y="837639"/>
                  <a:pt x="1171501" y="865691"/>
                </a:cubicBezTo>
                <a:lnTo>
                  <a:pt x="1155754" y="879414"/>
                </a:lnTo>
                <a:lnTo>
                  <a:pt x="1155700" y="879470"/>
                </a:lnTo>
                <a:lnTo>
                  <a:pt x="1155589" y="879557"/>
                </a:lnTo>
                <a:lnTo>
                  <a:pt x="1149833" y="884573"/>
                </a:lnTo>
                <a:cubicBezTo>
                  <a:pt x="1149798" y="884444"/>
                  <a:pt x="1149764" y="884314"/>
                  <a:pt x="1149729" y="884185"/>
                </a:cubicBezTo>
                <a:lnTo>
                  <a:pt x="1133562" y="896951"/>
                </a:lnTo>
                <a:cubicBezTo>
                  <a:pt x="1101044" y="919718"/>
                  <a:pt x="1056960" y="939973"/>
                  <a:pt x="1006594" y="953469"/>
                </a:cubicBezTo>
                <a:cubicBezTo>
                  <a:pt x="968819" y="963590"/>
                  <a:pt x="932203" y="968653"/>
                  <a:pt x="899573" y="969092"/>
                </a:cubicBezTo>
                <a:lnTo>
                  <a:pt x="860332" y="966723"/>
                </a:lnTo>
                <a:lnTo>
                  <a:pt x="898416" y="984718"/>
                </a:lnTo>
                <a:cubicBezTo>
                  <a:pt x="911385" y="992261"/>
                  <a:pt x="922847" y="1000436"/>
                  <a:pt x="932419" y="1008858"/>
                </a:cubicBezTo>
                <a:lnTo>
                  <a:pt x="941833" y="1018182"/>
                </a:lnTo>
                <a:lnTo>
                  <a:pt x="941927" y="1017933"/>
                </a:lnTo>
                <a:lnTo>
                  <a:pt x="945245" y="1021562"/>
                </a:lnTo>
                <a:lnTo>
                  <a:pt x="945309" y="1021626"/>
                </a:lnTo>
                <a:lnTo>
                  <a:pt x="945340" y="1021666"/>
                </a:lnTo>
                <a:lnTo>
                  <a:pt x="954418" y="1031596"/>
                </a:lnTo>
                <a:cubicBezTo>
                  <a:pt x="977636" y="1052315"/>
                  <a:pt x="1016617" y="1076533"/>
                  <a:pt x="1065442" y="1100380"/>
                </a:cubicBezTo>
                <a:lnTo>
                  <a:pt x="1087228" y="1110361"/>
                </a:lnTo>
                <a:lnTo>
                  <a:pt x="1064281" y="1103456"/>
                </a:lnTo>
                <a:cubicBezTo>
                  <a:pt x="1011876" y="1089090"/>
                  <a:pt x="966616" y="1081508"/>
                  <a:pt x="935498" y="1081716"/>
                </a:cubicBezTo>
                <a:lnTo>
                  <a:pt x="922123" y="1083170"/>
                </a:lnTo>
                <a:lnTo>
                  <a:pt x="922074" y="1083180"/>
                </a:lnTo>
                <a:lnTo>
                  <a:pt x="921983" y="1083186"/>
                </a:lnTo>
                <a:lnTo>
                  <a:pt x="917094" y="1083717"/>
                </a:lnTo>
                <a:lnTo>
                  <a:pt x="917189" y="1083468"/>
                </a:lnTo>
                <a:lnTo>
                  <a:pt x="903961" y="1084245"/>
                </a:lnTo>
                <a:cubicBezTo>
                  <a:pt x="878463" y="1084238"/>
                  <a:pt x="847939" y="1078492"/>
                  <a:pt x="816739" y="1066715"/>
                </a:cubicBezTo>
                <a:cubicBezTo>
                  <a:pt x="793340" y="1057882"/>
                  <a:pt x="787052" y="1060244"/>
                  <a:pt x="755418" y="1034635"/>
                </a:cubicBezTo>
                <a:cubicBezTo>
                  <a:pt x="723784" y="1009027"/>
                  <a:pt x="669067" y="1007124"/>
                  <a:pt x="632442" y="1034541"/>
                </a:cubicBezTo>
                <a:cubicBezTo>
                  <a:pt x="595817" y="1061957"/>
                  <a:pt x="594957" y="1058431"/>
                  <a:pt x="570016" y="1066715"/>
                </a:cubicBezTo>
                <a:cubicBezTo>
                  <a:pt x="545075" y="1074999"/>
                  <a:pt x="508293" y="1084238"/>
                  <a:pt x="482795" y="1084245"/>
                </a:cubicBezTo>
                <a:lnTo>
                  <a:pt x="469567" y="1083468"/>
                </a:lnTo>
                <a:cubicBezTo>
                  <a:pt x="469599" y="1083551"/>
                  <a:pt x="469630" y="1083634"/>
                  <a:pt x="469661" y="1083717"/>
                </a:cubicBezTo>
                <a:lnTo>
                  <a:pt x="464773" y="1083186"/>
                </a:lnTo>
                <a:lnTo>
                  <a:pt x="464682" y="1083180"/>
                </a:lnTo>
                <a:lnTo>
                  <a:pt x="464633" y="1083170"/>
                </a:lnTo>
                <a:lnTo>
                  <a:pt x="451258" y="1081716"/>
                </a:lnTo>
                <a:cubicBezTo>
                  <a:pt x="420140" y="1081508"/>
                  <a:pt x="374879" y="1089090"/>
                  <a:pt x="322475" y="1103456"/>
                </a:cubicBezTo>
                <a:lnTo>
                  <a:pt x="299528" y="1110361"/>
                </a:lnTo>
                <a:lnTo>
                  <a:pt x="321314" y="1100380"/>
                </a:lnTo>
                <a:cubicBezTo>
                  <a:pt x="370139" y="1076533"/>
                  <a:pt x="409120" y="1052315"/>
                  <a:pt x="432338" y="1031596"/>
                </a:cubicBezTo>
                <a:lnTo>
                  <a:pt x="441416" y="1021666"/>
                </a:lnTo>
                <a:lnTo>
                  <a:pt x="441446" y="1021626"/>
                </a:lnTo>
                <a:lnTo>
                  <a:pt x="441511" y="1021562"/>
                </a:lnTo>
                <a:lnTo>
                  <a:pt x="444829" y="1017933"/>
                </a:lnTo>
                <a:cubicBezTo>
                  <a:pt x="444860" y="1018016"/>
                  <a:pt x="444892" y="1018099"/>
                  <a:pt x="444923" y="1018182"/>
                </a:cubicBezTo>
                <a:lnTo>
                  <a:pt x="454337" y="1008858"/>
                </a:lnTo>
                <a:cubicBezTo>
                  <a:pt x="463909" y="1000436"/>
                  <a:pt x="475371" y="992261"/>
                  <a:pt x="488340" y="984718"/>
                </a:cubicBezTo>
                <a:lnTo>
                  <a:pt x="525844" y="966997"/>
                </a:lnTo>
                <a:lnTo>
                  <a:pt x="491139" y="969092"/>
                </a:lnTo>
                <a:cubicBezTo>
                  <a:pt x="458509" y="968653"/>
                  <a:pt x="421893" y="963590"/>
                  <a:pt x="384118" y="953469"/>
                </a:cubicBezTo>
                <a:cubicBezTo>
                  <a:pt x="333752" y="939973"/>
                  <a:pt x="289669" y="919718"/>
                  <a:pt x="257150" y="896951"/>
                </a:cubicBezTo>
                <a:lnTo>
                  <a:pt x="240983" y="884185"/>
                </a:lnTo>
                <a:lnTo>
                  <a:pt x="240879" y="884573"/>
                </a:lnTo>
                <a:lnTo>
                  <a:pt x="235123" y="879557"/>
                </a:lnTo>
                <a:lnTo>
                  <a:pt x="235012" y="879470"/>
                </a:lnTo>
                <a:lnTo>
                  <a:pt x="234958" y="879414"/>
                </a:lnTo>
                <a:lnTo>
                  <a:pt x="219211" y="865691"/>
                </a:lnTo>
                <a:cubicBezTo>
                  <a:pt x="179721" y="837639"/>
                  <a:pt x="115196" y="806462"/>
                  <a:pt x="35466" y="777182"/>
                </a:cubicBezTo>
                <a:lnTo>
                  <a:pt x="0" y="765112"/>
                </a:lnTo>
                <a:lnTo>
                  <a:pt x="36750" y="772391"/>
                </a:lnTo>
                <a:cubicBezTo>
                  <a:pt x="120437" y="786900"/>
                  <a:pt x="191906" y="792162"/>
                  <a:pt x="240132" y="787613"/>
                </a:cubicBezTo>
                <a:lnTo>
                  <a:pt x="260631" y="783603"/>
                </a:lnTo>
                <a:lnTo>
                  <a:pt x="260705" y="783581"/>
                </a:lnTo>
                <a:lnTo>
                  <a:pt x="260845" y="783561"/>
                </a:lnTo>
                <a:lnTo>
                  <a:pt x="268338" y="782095"/>
                </a:lnTo>
                <a:lnTo>
                  <a:pt x="268234" y="782484"/>
                </a:lnTo>
                <a:lnTo>
                  <a:pt x="288618" y="779512"/>
                </a:lnTo>
                <a:cubicBezTo>
                  <a:pt x="328163" y="776053"/>
                  <a:pt x="376468" y="780554"/>
                  <a:pt x="426835" y="794050"/>
                </a:cubicBezTo>
                <a:lnTo>
                  <a:pt x="473314" y="809455"/>
                </a:lnTo>
                <a:lnTo>
                  <a:pt x="463940" y="803189"/>
                </a:lnTo>
                <a:cubicBezTo>
                  <a:pt x="438629" y="785023"/>
                  <a:pt x="413002" y="762876"/>
                  <a:pt x="388393" y="737284"/>
                </a:cubicBezTo>
                <a:cubicBezTo>
                  <a:pt x="344644" y="691788"/>
                  <a:pt x="311361" y="642945"/>
                  <a:pt x="291453" y="598552"/>
                </a:cubicBezTo>
                <a:lnTo>
                  <a:pt x="282414" y="574936"/>
                </a:lnTo>
                <a:lnTo>
                  <a:pt x="282077" y="575287"/>
                </a:lnTo>
                <a:lnTo>
                  <a:pt x="279137" y="566376"/>
                </a:lnTo>
                <a:lnTo>
                  <a:pt x="279076" y="566214"/>
                </a:lnTo>
                <a:cubicBezTo>
                  <a:pt x="279068" y="566183"/>
                  <a:pt x="279061" y="566151"/>
                  <a:pt x="279053" y="566121"/>
                </a:cubicBezTo>
                <a:lnTo>
                  <a:pt x="271013" y="541741"/>
                </a:lnTo>
                <a:cubicBezTo>
                  <a:pt x="247077" y="487400"/>
                  <a:pt x="199268" y="414273"/>
                  <a:pt x="134710" y="333795"/>
                </a:cubicBezTo>
                <a:lnTo>
                  <a:pt x="105427" y="299014"/>
                </a:lnTo>
                <a:lnTo>
                  <a:pt x="138871" y="329467"/>
                </a:lnTo>
                <a:cubicBezTo>
                  <a:pt x="216260" y="396603"/>
                  <a:pt x="286578" y="446321"/>
                  <a:pt x="338832" y="471213"/>
                </a:cubicBezTo>
                <a:lnTo>
                  <a:pt x="362276" y="479574"/>
                </a:lnTo>
                <a:lnTo>
                  <a:pt x="362366" y="479598"/>
                </a:lnTo>
                <a:lnTo>
                  <a:pt x="371090" y="482719"/>
                </a:lnTo>
                <a:lnTo>
                  <a:pt x="393462" y="492470"/>
                </a:lnTo>
                <a:cubicBezTo>
                  <a:pt x="436151" y="513172"/>
                  <a:pt x="483118" y="547785"/>
                  <a:pt x="526867" y="593280"/>
                </a:cubicBezTo>
                <a:cubicBezTo>
                  <a:pt x="543273" y="610342"/>
                  <a:pt x="558207" y="627873"/>
                  <a:pt x="571516" y="645464"/>
                </a:cubicBezTo>
                <a:lnTo>
                  <a:pt x="593129" y="678003"/>
                </a:lnTo>
                <a:lnTo>
                  <a:pt x="592653" y="675955"/>
                </a:lnTo>
                <a:cubicBezTo>
                  <a:pt x="585938" y="641666"/>
                  <a:pt x="582231" y="604055"/>
                  <a:pt x="582231" y="564605"/>
                </a:cubicBezTo>
                <a:cubicBezTo>
                  <a:pt x="582231" y="494473"/>
                  <a:pt x="593947" y="430149"/>
                  <a:pt x="613451" y="379976"/>
                </a:cubicBezTo>
                <a:lnTo>
                  <a:pt x="625155" y="354529"/>
                </a:lnTo>
                <a:lnTo>
                  <a:pt x="629397" y="345305"/>
                </a:lnTo>
                <a:lnTo>
                  <a:pt x="629478" y="345130"/>
                </a:lnTo>
                <a:lnTo>
                  <a:pt x="629535" y="345041"/>
                </a:lnTo>
                <a:lnTo>
                  <a:pt x="642723" y="319805"/>
                </a:lnTo>
                <a:cubicBezTo>
                  <a:pt x="666968" y="258736"/>
                  <a:pt x="686240" y="164053"/>
                  <a:pt x="697225" y="50278"/>
                </a:cubicBezTo>
                <a:close/>
              </a:path>
            </a:pathLst>
          </a:custGeom>
          <a:solidFill>
            <a:srgbClr val="0066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5" name="フリーフォーム: 図形 64">
            <a:extLst>
              <a:ext uri="{FF2B5EF4-FFF2-40B4-BE49-F238E27FC236}">
                <a16:creationId xmlns:a16="http://schemas.microsoft.com/office/drawing/2014/main" id="{4A65E209-3883-4E43-9447-3C467ECF6D50}"/>
              </a:ext>
            </a:extLst>
          </p:cNvPr>
          <p:cNvSpPr/>
          <p:nvPr/>
        </p:nvSpPr>
        <p:spPr>
          <a:xfrm>
            <a:off x="4525492" y="2829241"/>
            <a:ext cx="855016" cy="1480850"/>
          </a:xfrm>
          <a:custGeom>
            <a:avLst/>
            <a:gdLst>
              <a:gd name="connsiteX0" fmla="*/ 427508 w 855016"/>
              <a:gd name="connsiteY0" fmla="*/ 0 h 1480850"/>
              <a:gd name="connsiteX1" fmla="*/ 742439 w 855016"/>
              <a:gd name="connsiteY1" fmla="*/ 582853 h 1480850"/>
              <a:gd name="connsiteX2" fmla="*/ 855016 w 855016"/>
              <a:gd name="connsiteY2" fmla="*/ 919310 h 1480850"/>
              <a:gd name="connsiteX3" fmla="*/ 617654 w 855016"/>
              <a:gd name="connsiteY3" fmla="*/ 1371678 h 1480850"/>
              <a:gd name="connsiteX4" fmla="*/ 448557 w 855016"/>
              <a:gd name="connsiteY4" fmla="*/ 1480850 h 1480850"/>
              <a:gd name="connsiteX5" fmla="*/ 406456 w 855016"/>
              <a:gd name="connsiteY5" fmla="*/ 1480850 h 1480850"/>
              <a:gd name="connsiteX6" fmla="*/ 237362 w 855016"/>
              <a:gd name="connsiteY6" fmla="*/ 1371678 h 1480850"/>
              <a:gd name="connsiteX7" fmla="*/ 0 w 855016"/>
              <a:gd name="connsiteY7" fmla="*/ 919310 h 1480850"/>
              <a:gd name="connsiteX8" fmla="*/ 112577 w 855016"/>
              <a:gd name="connsiteY8" fmla="*/ 582853 h 1480850"/>
              <a:gd name="connsiteX9" fmla="*/ 427508 w 855016"/>
              <a:gd name="connsiteY9" fmla="*/ 0 h 1480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55016" h="1480850">
                <a:moveTo>
                  <a:pt x="427508" y="0"/>
                </a:moveTo>
                <a:cubicBezTo>
                  <a:pt x="482546" y="210057"/>
                  <a:pt x="671187" y="429635"/>
                  <a:pt x="742439" y="582853"/>
                </a:cubicBezTo>
                <a:cubicBezTo>
                  <a:pt x="812769" y="674285"/>
                  <a:pt x="855016" y="791505"/>
                  <a:pt x="855016" y="919310"/>
                </a:cubicBezTo>
                <a:cubicBezTo>
                  <a:pt x="855016" y="1111020"/>
                  <a:pt x="759959" y="1278906"/>
                  <a:pt x="617654" y="1371678"/>
                </a:cubicBezTo>
                <a:lnTo>
                  <a:pt x="448557" y="1480850"/>
                </a:lnTo>
                <a:lnTo>
                  <a:pt x="406456" y="1480850"/>
                </a:lnTo>
                <a:lnTo>
                  <a:pt x="237362" y="1371678"/>
                </a:lnTo>
                <a:cubicBezTo>
                  <a:pt x="95057" y="1278906"/>
                  <a:pt x="0" y="1111020"/>
                  <a:pt x="0" y="919310"/>
                </a:cubicBezTo>
                <a:cubicBezTo>
                  <a:pt x="0" y="791505"/>
                  <a:pt x="42247" y="674285"/>
                  <a:pt x="112577" y="582853"/>
                </a:cubicBezTo>
                <a:cubicBezTo>
                  <a:pt x="217554" y="388568"/>
                  <a:pt x="374967" y="210267"/>
                  <a:pt x="427508" y="0"/>
                </a:cubicBezTo>
                <a:close/>
              </a:path>
            </a:pathLst>
          </a:custGeom>
          <a:solidFill>
            <a:srgbClr val="0066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6" name="フリーフォーム: 図形 65">
            <a:extLst>
              <a:ext uri="{FF2B5EF4-FFF2-40B4-BE49-F238E27FC236}">
                <a16:creationId xmlns:a16="http://schemas.microsoft.com/office/drawing/2014/main" id="{4356F8D0-BAC7-45B5-AFE3-8818C78CCC66}"/>
              </a:ext>
            </a:extLst>
          </p:cNvPr>
          <p:cNvSpPr/>
          <p:nvPr/>
        </p:nvSpPr>
        <p:spPr>
          <a:xfrm>
            <a:off x="6449320" y="2829241"/>
            <a:ext cx="726865" cy="1480851"/>
          </a:xfrm>
          <a:custGeom>
            <a:avLst/>
            <a:gdLst>
              <a:gd name="connsiteX0" fmla="*/ 363433 w 726865"/>
              <a:gd name="connsiteY0" fmla="*/ 0 h 1480851"/>
              <a:gd name="connsiteX1" fmla="*/ 374355 w 726865"/>
              <a:gd name="connsiteY1" fmla="*/ 83792 h 1480851"/>
              <a:gd name="connsiteX2" fmla="*/ 541428 w 726865"/>
              <a:gd name="connsiteY2" fmla="*/ 532975 h 1480851"/>
              <a:gd name="connsiteX3" fmla="*/ 581857 w 726865"/>
              <a:gd name="connsiteY3" fmla="*/ 575032 h 1480851"/>
              <a:gd name="connsiteX4" fmla="*/ 582032 w 726865"/>
              <a:gd name="connsiteY4" fmla="*/ 575181 h 1480851"/>
              <a:gd name="connsiteX5" fmla="*/ 582278 w 726865"/>
              <a:gd name="connsiteY5" fmla="*/ 575472 h 1480851"/>
              <a:gd name="connsiteX6" fmla="*/ 597055 w 726865"/>
              <a:gd name="connsiteY6" fmla="*/ 590845 h 1480851"/>
              <a:gd name="connsiteX7" fmla="*/ 595283 w 726865"/>
              <a:gd name="connsiteY7" fmla="*/ 590845 h 1480851"/>
              <a:gd name="connsiteX8" fmla="*/ 631161 w 726865"/>
              <a:gd name="connsiteY8" fmla="*/ 633255 h 1480851"/>
              <a:gd name="connsiteX9" fmla="*/ 726865 w 726865"/>
              <a:gd name="connsiteY9" fmla="*/ 940950 h 1480851"/>
              <a:gd name="connsiteX10" fmla="*/ 525079 w 726865"/>
              <a:gd name="connsiteY10" fmla="*/ 1354647 h 1480851"/>
              <a:gd name="connsiteX11" fmla="*/ 381327 w 726865"/>
              <a:gd name="connsiteY11" fmla="*/ 1454487 h 1480851"/>
              <a:gd name="connsiteX12" fmla="*/ 363432 w 726865"/>
              <a:gd name="connsiteY12" fmla="*/ 1480851 h 1480851"/>
              <a:gd name="connsiteX13" fmla="*/ 345536 w 726865"/>
              <a:gd name="connsiteY13" fmla="*/ 1454487 h 1480851"/>
              <a:gd name="connsiteX14" fmla="*/ 201786 w 726865"/>
              <a:gd name="connsiteY14" fmla="*/ 1354647 h 1480851"/>
              <a:gd name="connsiteX15" fmla="*/ 0 w 726865"/>
              <a:gd name="connsiteY15" fmla="*/ 940950 h 1480851"/>
              <a:gd name="connsiteX16" fmla="*/ 95704 w 726865"/>
              <a:gd name="connsiteY16" fmla="*/ 633255 h 1480851"/>
              <a:gd name="connsiteX17" fmla="*/ 131582 w 726865"/>
              <a:gd name="connsiteY17" fmla="*/ 590845 h 1480851"/>
              <a:gd name="connsiteX18" fmla="*/ 129810 w 726865"/>
              <a:gd name="connsiteY18" fmla="*/ 590845 h 1480851"/>
              <a:gd name="connsiteX19" fmla="*/ 144586 w 726865"/>
              <a:gd name="connsiteY19" fmla="*/ 575472 h 1480851"/>
              <a:gd name="connsiteX20" fmla="*/ 144834 w 726865"/>
              <a:gd name="connsiteY20" fmla="*/ 575181 h 1480851"/>
              <a:gd name="connsiteX21" fmla="*/ 145009 w 726865"/>
              <a:gd name="connsiteY21" fmla="*/ 575032 h 1480851"/>
              <a:gd name="connsiteX22" fmla="*/ 185438 w 726865"/>
              <a:gd name="connsiteY22" fmla="*/ 532975 h 1480851"/>
              <a:gd name="connsiteX23" fmla="*/ 352512 w 726865"/>
              <a:gd name="connsiteY23" fmla="*/ 83792 h 1480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726865" h="1480851">
                <a:moveTo>
                  <a:pt x="363433" y="0"/>
                </a:moveTo>
                <a:lnTo>
                  <a:pt x="374355" y="83792"/>
                </a:lnTo>
                <a:cubicBezTo>
                  <a:pt x="408030" y="273405"/>
                  <a:pt x="467107" y="431199"/>
                  <a:pt x="541428" y="532975"/>
                </a:cubicBezTo>
                <a:lnTo>
                  <a:pt x="581857" y="575032"/>
                </a:lnTo>
                <a:lnTo>
                  <a:pt x="582032" y="575181"/>
                </a:lnTo>
                <a:lnTo>
                  <a:pt x="582278" y="575472"/>
                </a:lnTo>
                <a:lnTo>
                  <a:pt x="597055" y="590845"/>
                </a:lnTo>
                <a:lnTo>
                  <a:pt x="595283" y="590845"/>
                </a:lnTo>
                <a:lnTo>
                  <a:pt x="631161" y="633255"/>
                </a:lnTo>
                <a:cubicBezTo>
                  <a:pt x="690950" y="716871"/>
                  <a:pt x="726865" y="824070"/>
                  <a:pt x="726865" y="940950"/>
                </a:cubicBezTo>
                <a:cubicBezTo>
                  <a:pt x="726865" y="1116271"/>
                  <a:pt x="646055" y="1269806"/>
                  <a:pt x="525079" y="1354647"/>
                </a:cubicBezTo>
                <a:lnTo>
                  <a:pt x="381327" y="1454487"/>
                </a:lnTo>
                <a:lnTo>
                  <a:pt x="363432" y="1480851"/>
                </a:lnTo>
                <a:lnTo>
                  <a:pt x="345536" y="1454487"/>
                </a:lnTo>
                <a:lnTo>
                  <a:pt x="201786" y="1354647"/>
                </a:lnTo>
                <a:cubicBezTo>
                  <a:pt x="80810" y="1269806"/>
                  <a:pt x="0" y="1116271"/>
                  <a:pt x="0" y="940950"/>
                </a:cubicBezTo>
                <a:cubicBezTo>
                  <a:pt x="0" y="824070"/>
                  <a:pt x="35915" y="716871"/>
                  <a:pt x="95704" y="633255"/>
                </a:cubicBezTo>
                <a:lnTo>
                  <a:pt x="131582" y="590845"/>
                </a:lnTo>
                <a:lnTo>
                  <a:pt x="129810" y="590845"/>
                </a:lnTo>
                <a:lnTo>
                  <a:pt x="144586" y="575472"/>
                </a:lnTo>
                <a:lnTo>
                  <a:pt x="144834" y="575181"/>
                </a:lnTo>
                <a:lnTo>
                  <a:pt x="145009" y="575032"/>
                </a:lnTo>
                <a:lnTo>
                  <a:pt x="185438" y="532975"/>
                </a:lnTo>
                <a:cubicBezTo>
                  <a:pt x="259758" y="431199"/>
                  <a:pt x="318836" y="273405"/>
                  <a:pt x="352512" y="83792"/>
                </a:cubicBezTo>
                <a:close/>
              </a:path>
            </a:pathLst>
          </a:custGeom>
          <a:solidFill>
            <a:srgbClr val="0066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4" name="フリーフォーム: 図形 63">
            <a:extLst>
              <a:ext uri="{FF2B5EF4-FFF2-40B4-BE49-F238E27FC236}">
                <a16:creationId xmlns:a16="http://schemas.microsoft.com/office/drawing/2014/main" id="{DB6D6035-E6F9-4508-A374-1BA41FF7A6D1}"/>
              </a:ext>
            </a:extLst>
          </p:cNvPr>
          <p:cNvSpPr/>
          <p:nvPr/>
        </p:nvSpPr>
        <p:spPr>
          <a:xfrm>
            <a:off x="2309045" y="3001046"/>
            <a:ext cx="1531778" cy="1119988"/>
          </a:xfrm>
          <a:custGeom>
            <a:avLst/>
            <a:gdLst>
              <a:gd name="connsiteX0" fmla="*/ 196614 w 1531778"/>
              <a:gd name="connsiteY0" fmla="*/ 0 h 1119988"/>
              <a:gd name="connsiteX1" fmla="*/ 526085 w 1531778"/>
              <a:gd name="connsiteY1" fmla="*/ 110569 h 1119988"/>
              <a:gd name="connsiteX2" fmla="*/ 654197 w 1531778"/>
              <a:gd name="connsiteY2" fmla="*/ 165784 h 1119988"/>
              <a:gd name="connsiteX3" fmla="*/ 675030 w 1531778"/>
              <a:gd name="connsiteY3" fmla="*/ 183683 h 1119988"/>
              <a:gd name="connsiteX4" fmla="*/ 674937 w 1531778"/>
              <a:gd name="connsiteY4" fmla="*/ 183182 h 1119988"/>
              <a:gd name="connsiteX5" fmla="*/ 856842 w 1531778"/>
              <a:gd name="connsiteY5" fmla="*/ 183182 h 1119988"/>
              <a:gd name="connsiteX6" fmla="*/ 856750 w 1531778"/>
              <a:gd name="connsiteY6" fmla="*/ 183682 h 1119988"/>
              <a:gd name="connsiteX7" fmla="*/ 877581 w 1531778"/>
              <a:gd name="connsiteY7" fmla="*/ 165784 h 1119988"/>
              <a:gd name="connsiteX8" fmla="*/ 1005693 w 1531778"/>
              <a:gd name="connsiteY8" fmla="*/ 110569 h 1119988"/>
              <a:gd name="connsiteX9" fmla="*/ 1335164 w 1531778"/>
              <a:gd name="connsiteY9" fmla="*/ 0 h 1119988"/>
              <a:gd name="connsiteX10" fmla="*/ 1224595 w 1531778"/>
              <a:gd name="connsiteY10" fmla="*/ 329470 h 1119988"/>
              <a:gd name="connsiteX11" fmla="*/ 1136712 w 1531778"/>
              <a:gd name="connsiteY11" fmla="*/ 495604 h 1119988"/>
              <a:gd name="connsiteX12" fmla="*/ 1109751 w 1531778"/>
              <a:gd name="connsiteY12" fmla="*/ 519979 h 1119988"/>
              <a:gd name="connsiteX13" fmla="*/ 1128930 w 1531778"/>
              <a:gd name="connsiteY13" fmla="*/ 591247 h 1119988"/>
              <a:gd name="connsiteX14" fmla="*/ 1139876 w 1531778"/>
              <a:gd name="connsiteY14" fmla="*/ 591165 h 1119988"/>
              <a:gd name="connsiteX15" fmla="*/ 1162604 w 1531778"/>
              <a:gd name="connsiteY15" fmla="*/ 586957 h 1119988"/>
              <a:gd name="connsiteX16" fmla="*/ 1531778 w 1531778"/>
              <a:gd name="connsiteY16" fmla="*/ 458423 h 1119988"/>
              <a:gd name="connsiteX17" fmla="*/ 1403244 w 1531778"/>
              <a:gd name="connsiteY17" fmla="*/ 827597 h 1119988"/>
              <a:gd name="connsiteX18" fmla="*/ 1302602 w 1531778"/>
              <a:gd name="connsiteY18" fmla="*/ 1014260 h 1119988"/>
              <a:gd name="connsiteX19" fmla="*/ 1018775 w 1531778"/>
              <a:gd name="connsiteY19" fmla="*/ 1116717 h 1119988"/>
              <a:gd name="connsiteX20" fmla="*/ 907560 w 1531778"/>
              <a:gd name="connsiteY20" fmla="*/ 1098727 h 1119988"/>
              <a:gd name="connsiteX21" fmla="*/ 806203 w 1531778"/>
              <a:gd name="connsiteY21" fmla="*/ 1101750 h 1119988"/>
              <a:gd name="connsiteX22" fmla="*/ 789997 w 1531778"/>
              <a:gd name="connsiteY22" fmla="*/ 1119988 h 1119988"/>
              <a:gd name="connsiteX23" fmla="*/ 762754 w 1531778"/>
              <a:gd name="connsiteY23" fmla="*/ 1119988 h 1119988"/>
              <a:gd name="connsiteX24" fmla="*/ 747119 w 1531778"/>
              <a:gd name="connsiteY24" fmla="*/ 1102393 h 1119988"/>
              <a:gd name="connsiteX25" fmla="*/ 624217 w 1531778"/>
              <a:gd name="connsiteY25" fmla="*/ 1098727 h 1119988"/>
              <a:gd name="connsiteX26" fmla="*/ 513002 w 1531778"/>
              <a:gd name="connsiteY26" fmla="*/ 1116717 h 1119988"/>
              <a:gd name="connsiteX27" fmla="*/ 229176 w 1531778"/>
              <a:gd name="connsiteY27" fmla="*/ 1014260 h 1119988"/>
              <a:gd name="connsiteX28" fmla="*/ 128533 w 1531778"/>
              <a:gd name="connsiteY28" fmla="*/ 827597 h 1119988"/>
              <a:gd name="connsiteX29" fmla="*/ 0 w 1531778"/>
              <a:gd name="connsiteY29" fmla="*/ 458423 h 1119988"/>
              <a:gd name="connsiteX30" fmla="*/ 369174 w 1531778"/>
              <a:gd name="connsiteY30" fmla="*/ 586957 h 1119988"/>
              <a:gd name="connsiteX31" fmla="*/ 391902 w 1531778"/>
              <a:gd name="connsiteY31" fmla="*/ 591165 h 1119988"/>
              <a:gd name="connsiteX32" fmla="*/ 402848 w 1531778"/>
              <a:gd name="connsiteY32" fmla="*/ 591247 h 1119988"/>
              <a:gd name="connsiteX33" fmla="*/ 422027 w 1531778"/>
              <a:gd name="connsiteY33" fmla="*/ 519979 h 1119988"/>
              <a:gd name="connsiteX34" fmla="*/ 395066 w 1531778"/>
              <a:gd name="connsiteY34" fmla="*/ 495604 h 1119988"/>
              <a:gd name="connsiteX35" fmla="*/ 307183 w 1531778"/>
              <a:gd name="connsiteY35" fmla="*/ 329470 h 1119988"/>
              <a:gd name="connsiteX36" fmla="*/ 196614 w 1531778"/>
              <a:gd name="connsiteY36" fmla="*/ 0 h 1119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1531778" h="1119988">
                <a:moveTo>
                  <a:pt x="196614" y="0"/>
                </a:moveTo>
                <a:cubicBezTo>
                  <a:pt x="295036" y="60166"/>
                  <a:pt x="443484" y="77494"/>
                  <a:pt x="526085" y="110569"/>
                </a:cubicBezTo>
                <a:cubicBezTo>
                  <a:pt x="570302" y="118123"/>
                  <a:pt x="614506" y="136642"/>
                  <a:pt x="654197" y="165784"/>
                </a:cubicBezTo>
                <a:lnTo>
                  <a:pt x="675030" y="183683"/>
                </a:lnTo>
                <a:lnTo>
                  <a:pt x="674937" y="183182"/>
                </a:lnTo>
                <a:cubicBezTo>
                  <a:pt x="730312" y="222160"/>
                  <a:pt x="801466" y="222160"/>
                  <a:pt x="856842" y="183182"/>
                </a:cubicBezTo>
                <a:lnTo>
                  <a:pt x="856750" y="183682"/>
                </a:lnTo>
                <a:lnTo>
                  <a:pt x="877581" y="165784"/>
                </a:lnTo>
                <a:cubicBezTo>
                  <a:pt x="917272" y="136642"/>
                  <a:pt x="961476" y="118123"/>
                  <a:pt x="1005693" y="110569"/>
                </a:cubicBezTo>
                <a:cubicBezTo>
                  <a:pt x="1088294" y="77494"/>
                  <a:pt x="1236742" y="60166"/>
                  <a:pt x="1335164" y="0"/>
                </a:cubicBezTo>
                <a:cubicBezTo>
                  <a:pt x="1274051" y="97633"/>
                  <a:pt x="1261452" y="219647"/>
                  <a:pt x="1224595" y="329470"/>
                </a:cubicBezTo>
                <a:cubicBezTo>
                  <a:pt x="1214523" y="388427"/>
                  <a:pt x="1184957" y="447359"/>
                  <a:pt x="1136712" y="495604"/>
                </a:cubicBezTo>
                <a:lnTo>
                  <a:pt x="1109751" y="519979"/>
                </a:lnTo>
                <a:cubicBezTo>
                  <a:pt x="1078969" y="561953"/>
                  <a:pt x="1086755" y="588227"/>
                  <a:pt x="1128930" y="591247"/>
                </a:cubicBezTo>
                <a:lnTo>
                  <a:pt x="1139876" y="591165"/>
                </a:lnTo>
                <a:lnTo>
                  <a:pt x="1162604" y="586957"/>
                </a:lnTo>
                <a:cubicBezTo>
                  <a:pt x="1255244" y="548761"/>
                  <a:pt x="1421065" y="527082"/>
                  <a:pt x="1531778" y="458423"/>
                </a:cubicBezTo>
                <a:cubicBezTo>
                  <a:pt x="1462076" y="568272"/>
                  <a:pt x="1446089" y="704539"/>
                  <a:pt x="1403244" y="827597"/>
                </a:cubicBezTo>
                <a:cubicBezTo>
                  <a:pt x="1391076" y="893505"/>
                  <a:pt x="1357169" y="959693"/>
                  <a:pt x="1302602" y="1014260"/>
                </a:cubicBezTo>
                <a:cubicBezTo>
                  <a:pt x="1220750" y="1096112"/>
                  <a:pt x="1112752" y="1131476"/>
                  <a:pt x="1018775" y="1116717"/>
                </a:cubicBezTo>
                <a:lnTo>
                  <a:pt x="907560" y="1098727"/>
                </a:lnTo>
                <a:lnTo>
                  <a:pt x="806203" y="1101750"/>
                </a:lnTo>
                <a:lnTo>
                  <a:pt x="789997" y="1119988"/>
                </a:lnTo>
                <a:lnTo>
                  <a:pt x="762754" y="1119988"/>
                </a:lnTo>
                <a:lnTo>
                  <a:pt x="747119" y="1102393"/>
                </a:lnTo>
                <a:lnTo>
                  <a:pt x="624217" y="1098727"/>
                </a:lnTo>
                <a:lnTo>
                  <a:pt x="513002" y="1116717"/>
                </a:lnTo>
                <a:cubicBezTo>
                  <a:pt x="419025" y="1131475"/>
                  <a:pt x="311028" y="1096112"/>
                  <a:pt x="229176" y="1014260"/>
                </a:cubicBezTo>
                <a:cubicBezTo>
                  <a:pt x="174608" y="959693"/>
                  <a:pt x="140701" y="893505"/>
                  <a:pt x="128533" y="827597"/>
                </a:cubicBezTo>
                <a:cubicBezTo>
                  <a:pt x="85689" y="704539"/>
                  <a:pt x="69702" y="568272"/>
                  <a:pt x="0" y="458423"/>
                </a:cubicBezTo>
                <a:cubicBezTo>
                  <a:pt x="110713" y="527082"/>
                  <a:pt x="276534" y="548761"/>
                  <a:pt x="369174" y="586957"/>
                </a:cubicBezTo>
                <a:lnTo>
                  <a:pt x="391902" y="591165"/>
                </a:lnTo>
                <a:lnTo>
                  <a:pt x="402848" y="591247"/>
                </a:lnTo>
                <a:cubicBezTo>
                  <a:pt x="445023" y="588227"/>
                  <a:pt x="452809" y="561953"/>
                  <a:pt x="422027" y="519979"/>
                </a:cubicBezTo>
                <a:lnTo>
                  <a:pt x="395066" y="495604"/>
                </a:lnTo>
                <a:cubicBezTo>
                  <a:pt x="346821" y="447359"/>
                  <a:pt x="317255" y="388427"/>
                  <a:pt x="307183" y="329470"/>
                </a:cubicBezTo>
                <a:cubicBezTo>
                  <a:pt x="270326" y="219647"/>
                  <a:pt x="257727" y="97633"/>
                  <a:pt x="196614" y="0"/>
                </a:cubicBezTo>
                <a:close/>
              </a:path>
            </a:pathLst>
          </a:custGeom>
          <a:solidFill>
            <a:srgbClr val="0066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3" name="フリーフォーム: 図形 62">
            <a:extLst>
              <a:ext uri="{FF2B5EF4-FFF2-40B4-BE49-F238E27FC236}">
                <a16:creationId xmlns:a16="http://schemas.microsoft.com/office/drawing/2014/main" id="{A26BF5E5-C892-4DF5-95F0-9B3539F57150}"/>
              </a:ext>
            </a:extLst>
          </p:cNvPr>
          <p:cNvSpPr/>
          <p:nvPr/>
        </p:nvSpPr>
        <p:spPr>
          <a:xfrm>
            <a:off x="495393" y="2829241"/>
            <a:ext cx="1390712" cy="1480850"/>
          </a:xfrm>
          <a:custGeom>
            <a:avLst/>
            <a:gdLst>
              <a:gd name="connsiteX0" fmla="*/ 695356 w 1390712"/>
              <a:gd name="connsiteY0" fmla="*/ 0 h 1480850"/>
              <a:gd name="connsiteX1" fmla="*/ 716253 w 1390712"/>
              <a:gd name="connsiteY1" fmla="*/ 83792 h 1480850"/>
              <a:gd name="connsiteX2" fmla="*/ 1035915 w 1390712"/>
              <a:gd name="connsiteY2" fmla="*/ 532975 h 1480850"/>
              <a:gd name="connsiteX3" fmla="*/ 1113267 w 1390712"/>
              <a:gd name="connsiteY3" fmla="*/ 575032 h 1480850"/>
              <a:gd name="connsiteX4" fmla="*/ 1113603 w 1390712"/>
              <a:gd name="connsiteY4" fmla="*/ 575181 h 1480850"/>
              <a:gd name="connsiteX5" fmla="*/ 1114074 w 1390712"/>
              <a:gd name="connsiteY5" fmla="*/ 575472 h 1480850"/>
              <a:gd name="connsiteX6" fmla="*/ 1142346 w 1390712"/>
              <a:gd name="connsiteY6" fmla="*/ 590844 h 1480850"/>
              <a:gd name="connsiteX7" fmla="*/ 1138956 w 1390712"/>
              <a:gd name="connsiteY7" fmla="*/ 590844 h 1480850"/>
              <a:gd name="connsiteX8" fmla="*/ 1207601 w 1390712"/>
              <a:gd name="connsiteY8" fmla="*/ 633254 h 1480850"/>
              <a:gd name="connsiteX9" fmla="*/ 1390712 w 1390712"/>
              <a:gd name="connsiteY9" fmla="*/ 940950 h 1480850"/>
              <a:gd name="connsiteX10" fmla="*/ 1004635 w 1390712"/>
              <a:gd name="connsiteY10" fmla="*/ 1354646 h 1480850"/>
              <a:gd name="connsiteX11" fmla="*/ 729593 w 1390712"/>
              <a:gd name="connsiteY11" fmla="*/ 1454486 h 1480850"/>
              <a:gd name="connsiteX12" fmla="*/ 695354 w 1390712"/>
              <a:gd name="connsiteY12" fmla="*/ 1480850 h 1480850"/>
              <a:gd name="connsiteX13" fmla="*/ 661115 w 1390712"/>
              <a:gd name="connsiteY13" fmla="*/ 1454486 h 1480850"/>
              <a:gd name="connsiteX14" fmla="*/ 386077 w 1390712"/>
              <a:gd name="connsiteY14" fmla="*/ 1354646 h 1480850"/>
              <a:gd name="connsiteX15" fmla="*/ 0 w 1390712"/>
              <a:gd name="connsiteY15" fmla="*/ 940950 h 1480850"/>
              <a:gd name="connsiteX16" fmla="*/ 183111 w 1390712"/>
              <a:gd name="connsiteY16" fmla="*/ 633254 h 1480850"/>
              <a:gd name="connsiteX17" fmla="*/ 251757 w 1390712"/>
              <a:gd name="connsiteY17" fmla="*/ 590844 h 1480850"/>
              <a:gd name="connsiteX18" fmla="*/ 248366 w 1390712"/>
              <a:gd name="connsiteY18" fmla="*/ 590844 h 1480850"/>
              <a:gd name="connsiteX19" fmla="*/ 276638 w 1390712"/>
              <a:gd name="connsiteY19" fmla="*/ 575472 h 1480850"/>
              <a:gd name="connsiteX20" fmla="*/ 277111 w 1390712"/>
              <a:gd name="connsiteY20" fmla="*/ 575181 h 1480850"/>
              <a:gd name="connsiteX21" fmla="*/ 277446 w 1390712"/>
              <a:gd name="connsiteY21" fmla="*/ 575032 h 1480850"/>
              <a:gd name="connsiteX22" fmla="*/ 354799 w 1390712"/>
              <a:gd name="connsiteY22" fmla="*/ 532975 h 1480850"/>
              <a:gd name="connsiteX23" fmla="*/ 674461 w 1390712"/>
              <a:gd name="connsiteY23" fmla="*/ 83792 h 1480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390712" h="1480850">
                <a:moveTo>
                  <a:pt x="695356" y="0"/>
                </a:moveTo>
                <a:lnTo>
                  <a:pt x="716253" y="83792"/>
                </a:lnTo>
                <a:cubicBezTo>
                  <a:pt x="780684" y="273405"/>
                  <a:pt x="893717" y="431199"/>
                  <a:pt x="1035915" y="532975"/>
                </a:cubicBezTo>
                <a:lnTo>
                  <a:pt x="1113267" y="575032"/>
                </a:lnTo>
                <a:lnTo>
                  <a:pt x="1113603" y="575181"/>
                </a:lnTo>
                <a:lnTo>
                  <a:pt x="1114074" y="575472"/>
                </a:lnTo>
                <a:lnTo>
                  <a:pt x="1142346" y="590844"/>
                </a:lnTo>
                <a:lnTo>
                  <a:pt x="1138956" y="590844"/>
                </a:lnTo>
                <a:lnTo>
                  <a:pt x="1207601" y="633254"/>
                </a:lnTo>
                <a:cubicBezTo>
                  <a:pt x="1321995" y="716870"/>
                  <a:pt x="1390712" y="824069"/>
                  <a:pt x="1390712" y="940950"/>
                </a:cubicBezTo>
                <a:cubicBezTo>
                  <a:pt x="1390712" y="1116271"/>
                  <a:pt x="1236098" y="1269806"/>
                  <a:pt x="1004635" y="1354646"/>
                </a:cubicBezTo>
                <a:lnTo>
                  <a:pt x="729593" y="1454486"/>
                </a:lnTo>
                <a:lnTo>
                  <a:pt x="695354" y="1480850"/>
                </a:lnTo>
                <a:lnTo>
                  <a:pt x="661115" y="1454486"/>
                </a:lnTo>
                <a:lnTo>
                  <a:pt x="386077" y="1354646"/>
                </a:lnTo>
                <a:cubicBezTo>
                  <a:pt x="154614" y="1269806"/>
                  <a:pt x="0" y="1116271"/>
                  <a:pt x="0" y="940950"/>
                </a:cubicBezTo>
                <a:cubicBezTo>
                  <a:pt x="0" y="824069"/>
                  <a:pt x="68717" y="716870"/>
                  <a:pt x="183111" y="633254"/>
                </a:cubicBezTo>
                <a:lnTo>
                  <a:pt x="251757" y="590844"/>
                </a:lnTo>
                <a:lnTo>
                  <a:pt x="248366" y="590844"/>
                </a:lnTo>
                <a:lnTo>
                  <a:pt x="276638" y="575472"/>
                </a:lnTo>
                <a:lnTo>
                  <a:pt x="277111" y="575181"/>
                </a:lnTo>
                <a:lnTo>
                  <a:pt x="277446" y="575032"/>
                </a:lnTo>
                <a:lnTo>
                  <a:pt x="354799" y="532975"/>
                </a:lnTo>
                <a:cubicBezTo>
                  <a:pt x="496997" y="431199"/>
                  <a:pt x="610030" y="273405"/>
                  <a:pt x="674461" y="83792"/>
                </a:cubicBezTo>
                <a:close/>
              </a:path>
            </a:pathLst>
          </a:custGeom>
          <a:solidFill>
            <a:srgbClr val="0066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2" name="フリーフォーム: 図形 61">
            <a:extLst>
              <a:ext uri="{FF2B5EF4-FFF2-40B4-BE49-F238E27FC236}">
                <a16:creationId xmlns:a16="http://schemas.microsoft.com/office/drawing/2014/main" id="{0609695A-2DAB-4660-A0D2-76D084DFC19A}"/>
              </a:ext>
            </a:extLst>
          </p:cNvPr>
          <p:cNvSpPr/>
          <p:nvPr/>
        </p:nvSpPr>
        <p:spPr>
          <a:xfrm>
            <a:off x="478649" y="5098044"/>
            <a:ext cx="1478392" cy="902749"/>
          </a:xfrm>
          <a:custGeom>
            <a:avLst/>
            <a:gdLst>
              <a:gd name="connsiteX0" fmla="*/ 529558 w 1478392"/>
              <a:gd name="connsiteY0" fmla="*/ 0 h 902749"/>
              <a:gd name="connsiteX1" fmla="*/ 621516 w 1478392"/>
              <a:gd name="connsiteY1" fmla="*/ 94137 h 902749"/>
              <a:gd name="connsiteX2" fmla="*/ 855448 w 1478392"/>
              <a:gd name="connsiteY2" fmla="*/ 36701 h 902749"/>
              <a:gd name="connsiteX3" fmla="*/ 897031 w 1478392"/>
              <a:gd name="connsiteY3" fmla="*/ 137056 h 902749"/>
              <a:gd name="connsiteX4" fmla="*/ 1093876 w 1478392"/>
              <a:gd name="connsiteY4" fmla="*/ 142541 h 902749"/>
              <a:gd name="connsiteX5" fmla="*/ 1075885 w 1478392"/>
              <a:gd name="connsiteY5" fmla="*/ 230868 h 902749"/>
              <a:gd name="connsiteX6" fmla="*/ 1322749 w 1478392"/>
              <a:gd name="connsiteY6" fmla="*/ 294796 h 902749"/>
              <a:gd name="connsiteX7" fmla="*/ 1285561 w 1478392"/>
              <a:gd name="connsiteY7" fmla="*/ 374097 h 902749"/>
              <a:gd name="connsiteX8" fmla="*/ 1478392 w 1478392"/>
              <a:gd name="connsiteY8" fmla="*/ 451375 h 902749"/>
              <a:gd name="connsiteX9" fmla="*/ 1280300 w 1478392"/>
              <a:gd name="connsiteY9" fmla="*/ 528653 h 902749"/>
              <a:gd name="connsiteX10" fmla="*/ 1322749 w 1478392"/>
              <a:gd name="connsiteY10" fmla="*/ 607953 h 902749"/>
              <a:gd name="connsiteX11" fmla="*/ 1075885 w 1478392"/>
              <a:gd name="connsiteY11" fmla="*/ 671881 h 902749"/>
              <a:gd name="connsiteX12" fmla="*/ 1093876 w 1478392"/>
              <a:gd name="connsiteY12" fmla="*/ 760208 h 902749"/>
              <a:gd name="connsiteX13" fmla="*/ 897031 w 1478392"/>
              <a:gd name="connsiteY13" fmla="*/ 765694 h 902749"/>
              <a:gd name="connsiteX14" fmla="*/ 855448 w 1478392"/>
              <a:gd name="connsiteY14" fmla="*/ 866048 h 902749"/>
              <a:gd name="connsiteX15" fmla="*/ 621516 w 1478392"/>
              <a:gd name="connsiteY15" fmla="*/ 808612 h 902749"/>
              <a:gd name="connsiteX16" fmla="*/ 529558 w 1478392"/>
              <a:gd name="connsiteY16" fmla="*/ 902749 h 902749"/>
              <a:gd name="connsiteX17" fmla="*/ 30893 w 1478392"/>
              <a:gd name="connsiteY17" fmla="*/ 526572 h 902749"/>
              <a:gd name="connsiteX18" fmla="*/ 0 w 1478392"/>
              <a:gd name="connsiteY18" fmla="*/ 451375 h 902749"/>
              <a:gd name="connsiteX19" fmla="*/ 30893 w 1478392"/>
              <a:gd name="connsiteY19" fmla="*/ 376178 h 902749"/>
              <a:gd name="connsiteX20" fmla="*/ 529558 w 1478392"/>
              <a:gd name="connsiteY20" fmla="*/ 0 h 902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478392" h="902749">
                <a:moveTo>
                  <a:pt x="529558" y="0"/>
                </a:moveTo>
                <a:cubicBezTo>
                  <a:pt x="517534" y="33893"/>
                  <a:pt x="507848" y="76587"/>
                  <a:pt x="621516" y="94137"/>
                </a:cubicBezTo>
                <a:cubicBezTo>
                  <a:pt x="735185" y="111687"/>
                  <a:pt x="809821" y="60978"/>
                  <a:pt x="855448" y="36701"/>
                </a:cubicBezTo>
                <a:cubicBezTo>
                  <a:pt x="843198" y="80313"/>
                  <a:pt x="857293" y="119416"/>
                  <a:pt x="897031" y="137056"/>
                </a:cubicBezTo>
                <a:cubicBezTo>
                  <a:pt x="936769" y="154695"/>
                  <a:pt x="1060414" y="142149"/>
                  <a:pt x="1093876" y="142541"/>
                </a:cubicBezTo>
                <a:cubicBezTo>
                  <a:pt x="1073847" y="163677"/>
                  <a:pt x="1037740" y="205493"/>
                  <a:pt x="1075885" y="230868"/>
                </a:cubicBezTo>
                <a:cubicBezTo>
                  <a:pt x="1114030" y="256244"/>
                  <a:pt x="1269192" y="286850"/>
                  <a:pt x="1322749" y="294796"/>
                </a:cubicBezTo>
                <a:cubicBezTo>
                  <a:pt x="1307819" y="308029"/>
                  <a:pt x="1259621" y="348000"/>
                  <a:pt x="1285561" y="374097"/>
                </a:cubicBezTo>
                <a:cubicBezTo>
                  <a:pt x="1311502" y="400193"/>
                  <a:pt x="1417590" y="434266"/>
                  <a:pt x="1478392" y="451375"/>
                </a:cubicBezTo>
                <a:cubicBezTo>
                  <a:pt x="1417915" y="469277"/>
                  <a:pt x="1299225" y="489356"/>
                  <a:pt x="1280300" y="528653"/>
                </a:cubicBezTo>
                <a:cubicBezTo>
                  <a:pt x="1263964" y="562571"/>
                  <a:pt x="1307819" y="594720"/>
                  <a:pt x="1322749" y="607953"/>
                </a:cubicBezTo>
                <a:cubicBezTo>
                  <a:pt x="1269192" y="615900"/>
                  <a:pt x="1114030" y="646505"/>
                  <a:pt x="1075885" y="671881"/>
                </a:cubicBezTo>
                <a:cubicBezTo>
                  <a:pt x="1037740" y="697257"/>
                  <a:pt x="1073847" y="739072"/>
                  <a:pt x="1093876" y="760208"/>
                </a:cubicBezTo>
                <a:cubicBezTo>
                  <a:pt x="1060414" y="760600"/>
                  <a:pt x="936769" y="748054"/>
                  <a:pt x="897031" y="765694"/>
                </a:cubicBezTo>
                <a:cubicBezTo>
                  <a:pt x="857293" y="783333"/>
                  <a:pt x="843198" y="822436"/>
                  <a:pt x="855448" y="866048"/>
                </a:cubicBezTo>
                <a:cubicBezTo>
                  <a:pt x="809821" y="841771"/>
                  <a:pt x="735185" y="791062"/>
                  <a:pt x="621516" y="808612"/>
                </a:cubicBezTo>
                <a:cubicBezTo>
                  <a:pt x="507848" y="826162"/>
                  <a:pt x="517534" y="868856"/>
                  <a:pt x="529558" y="902749"/>
                </a:cubicBezTo>
                <a:cubicBezTo>
                  <a:pt x="259201" y="879251"/>
                  <a:pt x="114791" y="709771"/>
                  <a:pt x="30893" y="526572"/>
                </a:cubicBezTo>
                <a:lnTo>
                  <a:pt x="0" y="451375"/>
                </a:lnTo>
                <a:lnTo>
                  <a:pt x="30893" y="376178"/>
                </a:lnTo>
                <a:cubicBezTo>
                  <a:pt x="114791" y="192978"/>
                  <a:pt x="259201" y="23498"/>
                  <a:pt x="529558" y="0"/>
                </a:cubicBezTo>
                <a:close/>
              </a:path>
            </a:pathLst>
          </a:custGeom>
          <a:solidFill>
            <a:srgbClr val="0066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1" name="フリーフォーム: 図形 60">
            <a:extLst>
              <a:ext uri="{FF2B5EF4-FFF2-40B4-BE49-F238E27FC236}">
                <a16:creationId xmlns:a16="http://schemas.microsoft.com/office/drawing/2014/main" id="{DDB5CF51-95E4-4FD6-A406-18D72B5948A3}"/>
              </a:ext>
            </a:extLst>
          </p:cNvPr>
          <p:cNvSpPr/>
          <p:nvPr/>
        </p:nvSpPr>
        <p:spPr>
          <a:xfrm>
            <a:off x="2366757" y="5115545"/>
            <a:ext cx="1489094" cy="867746"/>
          </a:xfrm>
          <a:custGeom>
            <a:avLst/>
            <a:gdLst>
              <a:gd name="connsiteX0" fmla="*/ 633326 w 1489094"/>
              <a:gd name="connsiteY0" fmla="*/ 0 h 867746"/>
              <a:gd name="connsiteX1" fmla="*/ 641218 w 1489094"/>
              <a:gd name="connsiteY1" fmla="*/ 18804 h 867746"/>
              <a:gd name="connsiteX2" fmla="*/ 664600 w 1489094"/>
              <a:gd name="connsiteY2" fmla="*/ 20431 h 867746"/>
              <a:gd name="connsiteX3" fmla="*/ 695693 w 1489094"/>
              <a:gd name="connsiteY3" fmla="*/ 7930 h 867746"/>
              <a:gd name="connsiteX4" fmla="*/ 699212 w 1489094"/>
              <a:gd name="connsiteY4" fmla="*/ 24057 h 867746"/>
              <a:gd name="connsiteX5" fmla="*/ 704315 w 1489094"/>
              <a:gd name="connsiteY5" fmla="*/ 24491 h 867746"/>
              <a:gd name="connsiteX6" fmla="*/ 743528 w 1489094"/>
              <a:gd name="connsiteY6" fmla="*/ 8726 h 867746"/>
              <a:gd name="connsiteX7" fmla="*/ 747962 w 1489094"/>
              <a:gd name="connsiteY7" fmla="*/ 29048 h 867746"/>
              <a:gd name="connsiteX8" fmla="*/ 769618 w 1489094"/>
              <a:gd name="connsiteY8" fmla="*/ 32759 h 867746"/>
              <a:gd name="connsiteX9" fmla="*/ 803557 w 1489094"/>
              <a:gd name="connsiteY9" fmla="*/ 23416 h 867746"/>
              <a:gd name="connsiteX10" fmla="*/ 804207 w 1489094"/>
              <a:gd name="connsiteY10" fmla="*/ 39370 h 867746"/>
              <a:gd name="connsiteX11" fmla="*/ 814776 w 1489094"/>
              <a:gd name="connsiteY11" fmla="*/ 42149 h 867746"/>
              <a:gd name="connsiteX12" fmla="*/ 861996 w 1489094"/>
              <a:gd name="connsiteY12" fmla="*/ 34132 h 867746"/>
              <a:gd name="connsiteX13" fmla="*/ 860601 w 1489094"/>
              <a:gd name="connsiteY13" fmla="*/ 49271 h 867746"/>
              <a:gd name="connsiteX14" fmla="*/ 920062 w 1489094"/>
              <a:gd name="connsiteY14" fmla="*/ 44905 h 867746"/>
              <a:gd name="connsiteX15" fmla="*/ 916466 w 1489094"/>
              <a:gd name="connsiteY15" fmla="*/ 59299 h 867746"/>
              <a:gd name="connsiteX16" fmla="*/ 981695 w 1489094"/>
              <a:gd name="connsiteY16" fmla="*/ 61647 h 867746"/>
              <a:gd name="connsiteX17" fmla="*/ 967846 w 1489094"/>
              <a:gd name="connsiteY17" fmla="*/ 89714 h 867746"/>
              <a:gd name="connsiteX18" fmla="*/ 1047238 w 1489094"/>
              <a:gd name="connsiteY18" fmla="*/ 88596 h 867746"/>
              <a:gd name="connsiteX19" fmla="*/ 1038341 w 1489094"/>
              <a:gd name="connsiteY19" fmla="*/ 113828 h 867746"/>
              <a:gd name="connsiteX20" fmla="*/ 1095469 w 1489094"/>
              <a:gd name="connsiteY20" fmla="*/ 113023 h 867746"/>
              <a:gd name="connsiteX21" fmla="*/ 1079367 w 1489094"/>
              <a:gd name="connsiteY21" fmla="*/ 158686 h 867746"/>
              <a:gd name="connsiteX22" fmla="*/ 1169442 w 1489094"/>
              <a:gd name="connsiteY22" fmla="*/ 166284 h 867746"/>
              <a:gd name="connsiteX23" fmla="*/ 1154012 w 1489094"/>
              <a:gd name="connsiteY23" fmla="*/ 193516 h 867746"/>
              <a:gd name="connsiteX24" fmla="*/ 1232143 w 1489094"/>
              <a:gd name="connsiteY24" fmla="*/ 200106 h 867746"/>
              <a:gd name="connsiteX25" fmla="*/ 1207465 w 1489094"/>
              <a:gd name="connsiteY25" fmla="*/ 243658 h 867746"/>
              <a:gd name="connsiteX26" fmla="*/ 1295384 w 1489094"/>
              <a:gd name="connsiteY26" fmla="*/ 260754 h 867746"/>
              <a:gd name="connsiteX27" fmla="*/ 1273368 w 1489094"/>
              <a:gd name="connsiteY27" fmla="*/ 288577 h 867746"/>
              <a:gd name="connsiteX28" fmla="*/ 1360990 w 1489094"/>
              <a:gd name="connsiteY28" fmla="*/ 315028 h 867746"/>
              <a:gd name="connsiteX29" fmla="*/ 1342055 w 1489094"/>
              <a:gd name="connsiteY29" fmla="*/ 334202 h 867746"/>
              <a:gd name="connsiteX30" fmla="*/ 1426038 w 1489094"/>
              <a:gd name="connsiteY30" fmla="*/ 369124 h 867746"/>
              <a:gd name="connsiteX31" fmla="*/ 1405018 w 1489094"/>
              <a:gd name="connsiteY31" fmla="*/ 385798 h 867746"/>
              <a:gd name="connsiteX32" fmla="*/ 1489094 w 1489094"/>
              <a:gd name="connsiteY32" fmla="*/ 433597 h 867746"/>
              <a:gd name="connsiteX33" fmla="*/ 1407294 w 1489094"/>
              <a:gd name="connsiteY33" fmla="*/ 479060 h 867746"/>
              <a:gd name="connsiteX34" fmla="*/ 1426721 w 1489094"/>
              <a:gd name="connsiteY34" fmla="*/ 494211 h 867746"/>
              <a:gd name="connsiteX35" fmla="*/ 1340071 w 1489094"/>
              <a:gd name="connsiteY35" fmla="*/ 530984 h 867746"/>
              <a:gd name="connsiteX36" fmla="*/ 1360990 w 1489094"/>
              <a:gd name="connsiteY36" fmla="*/ 552166 h 867746"/>
              <a:gd name="connsiteX37" fmla="*/ 1269814 w 1489094"/>
              <a:gd name="connsiteY37" fmla="*/ 579691 h 867746"/>
              <a:gd name="connsiteX38" fmla="*/ 1293432 w 1489094"/>
              <a:gd name="connsiteY38" fmla="*/ 610127 h 867746"/>
              <a:gd name="connsiteX39" fmla="*/ 1208843 w 1489094"/>
              <a:gd name="connsiteY39" fmla="*/ 625967 h 867746"/>
              <a:gd name="connsiteX40" fmla="*/ 1232143 w 1489094"/>
              <a:gd name="connsiteY40" fmla="*/ 667087 h 867746"/>
              <a:gd name="connsiteX41" fmla="*/ 1154013 w 1489094"/>
              <a:gd name="connsiteY41" fmla="*/ 673677 h 867746"/>
              <a:gd name="connsiteX42" fmla="*/ 1169443 w 1489094"/>
              <a:gd name="connsiteY42" fmla="*/ 700908 h 867746"/>
              <a:gd name="connsiteX43" fmla="*/ 1077811 w 1489094"/>
              <a:gd name="connsiteY43" fmla="*/ 708637 h 867746"/>
              <a:gd name="connsiteX44" fmla="*/ 1095469 w 1489094"/>
              <a:gd name="connsiteY44" fmla="*/ 754767 h 867746"/>
              <a:gd name="connsiteX45" fmla="*/ 1023027 w 1489094"/>
              <a:gd name="connsiteY45" fmla="*/ 753747 h 867746"/>
              <a:gd name="connsiteX46" fmla="*/ 1032768 w 1489094"/>
              <a:gd name="connsiteY46" fmla="*/ 779194 h 867746"/>
              <a:gd name="connsiteX47" fmla="*/ 955952 w 1489094"/>
              <a:gd name="connsiteY47" fmla="*/ 778112 h 867746"/>
              <a:gd name="connsiteX48" fmla="*/ 973931 w 1489094"/>
              <a:gd name="connsiteY48" fmla="*/ 822065 h 867746"/>
              <a:gd name="connsiteX49" fmla="*/ 908638 w 1489094"/>
              <a:gd name="connsiteY49" fmla="*/ 821439 h 867746"/>
              <a:gd name="connsiteX50" fmla="*/ 911148 w 1489094"/>
              <a:gd name="connsiteY50" fmla="*/ 835972 h 867746"/>
              <a:gd name="connsiteX51" fmla="*/ 852116 w 1489094"/>
              <a:gd name="connsiteY51" fmla="*/ 828906 h 867746"/>
              <a:gd name="connsiteX52" fmla="*/ 852373 w 1489094"/>
              <a:gd name="connsiteY52" fmla="*/ 844083 h 867746"/>
              <a:gd name="connsiteX53" fmla="*/ 795601 w 1489094"/>
              <a:gd name="connsiteY53" fmla="*/ 831697 h 867746"/>
              <a:gd name="connsiteX54" fmla="*/ 793231 w 1489094"/>
              <a:gd name="connsiteY54" fmla="*/ 852121 h 867746"/>
              <a:gd name="connsiteX55" fmla="*/ 750532 w 1489094"/>
              <a:gd name="connsiteY55" fmla="*/ 838129 h 867746"/>
              <a:gd name="connsiteX56" fmla="*/ 739527 w 1489094"/>
              <a:gd name="connsiteY56" fmla="*/ 839330 h 867746"/>
              <a:gd name="connsiteX57" fmla="*/ 732202 w 1489094"/>
              <a:gd name="connsiteY57" fmla="*/ 864052 h 867746"/>
              <a:gd name="connsiteX58" fmla="*/ 689782 w 1489094"/>
              <a:gd name="connsiteY58" fmla="*/ 844472 h 867746"/>
              <a:gd name="connsiteX59" fmla="*/ 684390 w 1489094"/>
              <a:gd name="connsiteY59" fmla="*/ 862669 h 867746"/>
              <a:gd name="connsiteX60" fmla="*/ 651851 w 1489094"/>
              <a:gd name="connsiteY60" fmla="*/ 847650 h 867746"/>
              <a:gd name="connsiteX61" fmla="*/ 630939 w 1489094"/>
              <a:gd name="connsiteY61" fmla="*/ 849105 h 867746"/>
              <a:gd name="connsiteX62" fmla="*/ 621534 w 1489094"/>
              <a:gd name="connsiteY62" fmla="*/ 867746 h 867746"/>
              <a:gd name="connsiteX63" fmla="*/ 593232 w 1489094"/>
              <a:gd name="connsiteY63" fmla="*/ 850606 h 867746"/>
              <a:gd name="connsiteX64" fmla="*/ 585523 w 1489094"/>
              <a:gd name="connsiteY64" fmla="*/ 865884 h 867746"/>
              <a:gd name="connsiteX65" fmla="*/ 556066 w 1489094"/>
              <a:gd name="connsiteY65" fmla="*/ 848044 h 867746"/>
              <a:gd name="connsiteX66" fmla="*/ 526298 w 1489094"/>
              <a:gd name="connsiteY66" fmla="*/ 845474 h 867746"/>
              <a:gd name="connsiteX67" fmla="*/ 0 w 1489094"/>
              <a:gd name="connsiteY67" fmla="*/ 438160 h 867746"/>
              <a:gd name="connsiteX68" fmla="*/ 479278 w 1489094"/>
              <a:gd name="connsiteY68" fmla="*/ 29579 h 867746"/>
              <a:gd name="connsiteX69" fmla="*/ 526297 w 1489094"/>
              <a:gd name="connsiteY69" fmla="*/ 21719 h 867746"/>
              <a:gd name="connsiteX70" fmla="*/ 563016 w 1489094"/>
              <a:gd name="connsiteY70" fmla="*/ 18549 h 867746"/>
              <a:gd name="connsiteX71" fmla="*/ 597236 w 1489094"/>
              <a:gd name="connsiteY71" fmla="*/ 220 h 867746"/>
              <a:gd name="connsiteX72" fmla="*/ 603786 w 1489094"/>
              <a:gd name="connsiteY72" fmla="*/ 15823 h 867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1489094" h="867746">
                <a:moveTo>
                  <a:pt x="633326" y="0"/>
                </a:moveTo>
                <a:lnTo>
                  <a:pt x="641218" y="18804"/>
                </a:lnTo>
                <a:lnTo>
                  <a:pt x="664600" y="20431"/>
                </a:lnTo>
                <a:lnTo>
                  <a:pt x="695693" y="7930"/>
                </a:lnTo>
                <a:lnTo>
                  <a:pt x="699212" y="24057"/>
                </a:lnTo>
                <a:lnTo>
                  <a:pt x="704315" y="24491"/>
                </a:lnTo>
                <a:lnTo>
                  <a:pt x="743528" y="8726"/>
                </a:lnTo>
                <a:lnTo>
                  <a:pt x="747962" y="29048"/>
                </a:lnTo>
                <a:lnTo>
                  <a:pt x="769618" y="32759"/>
                </a:lnTo>
                <a:lnTo>
                  <a:pt x="803557" y="23416"/>
                </a:lnTo>
                <a:lnTo>
                  <a:pt x="804207" y="39370"/>
                </a:lnTo>
                <a:lnTo>
                  <a:pt x="814776" y="42149"/>
                </a:lnTo>
                <a:lnTo>
                  <a:pt x="861996" y="34132"/>
                </a:lnTo>
                <a:lnTo>
                  <a:pt x="860601" y="49271"/>
                </a:lnTo>
                <a:lnTo>
                  <a:pt x="920062" y="44905"/>
                </a:lnTo>
                <a:lnTo>
                  <a:pt x="916466" y="59299"/>
                </a:lnTo>
                <a:lnTo>
                  <a:pt x="981695" y="61647"/>
                </a:lnTo>
                <a:lnTo>
                  <a:pt x="967846" y="89714"/>
                </a:lnTo>
                <a:cubicBezTo>
                  <a:pt x="994310" y="89341"/>
                  <a:pt x="1020774" y="88969"/>
                  <a:pt x="1047238" y="88596"/>
                </a:cubicBezTo>
                <a:lnTo>
                  <a:pt x="1038341" y="113828"/>
                </a:lnTo>
                <a:cubicBezTo>
                  <a:pt x="1057384" y="113559"/>
                  <a:pt x="1076427" y="113291"/>
                  <a:pt x="1095469" y="113023"/>
                </a:cubicBezTo>
                <a:lnTo>
                  <a:pt x="1079367" y="158686"/>
                </a:lnTo>
                <a:lnTo>
                  <a:pt x="1169442" y="166284"/>
                </a:lnTo>
                <a:lnTo>
                  <a:pt x="1154012" y="193516"/>
                </a:lnTo>
                <a:lnTo>
                  <a:pt x="1232143" y="200106"/>
                </a:lnTo>
                <a:lnTo>
                  <a:pt x="1207465" y="243658"/>
                </a:lnTo>
                <a:lnTo>
                  <a:pt x="1295384" y="260754"/>
                </a:lnTo>
                <a:lnTo>
                  <a:pt x="1273368" y="288577"/>
                </a:lnTo>
                <a:lnTo>
                  <a:pt x="1360990" y="315028"/>
                </a:lnTo>
                <a:lnTo>
                  <a:pt x="1342055" y="334202"/>
                </a:lnTo>
                <a:lnTo>
                  <a:pt x="1426038" y="369124"/>
                </a:lnTo>
                <a:lnTo>
                  <a:pt x="1405018" y="385798"/>
                </a:lnTo>
                <a:lnTo>
                  <a:pt x="1489094" y="433597"/>
                </a:lnTo>
                <a:lnTo>
                  <a:pt x="1407294" y="479060"/>
                </a:lnTo>
                <a:lnTo>
                  <a:pt x="1426721" y="494211"/>
                </a:lnTo>
                <a:lnTo>
                  <a:pt x="1340071" y="530984"/>
                </a:lnTo>
                <a:lnTo>
                  <a:pt x="1360990" y="552166"/>
                </a:lnTo>
                <a:lnTo>
                  <a:pt x="1269814" y="579691"/>
                </a:lnTo>
                <a:lnTo>
                  <a:pt x="1293432" y="610127"/>
                </a:lnTo>
                <a:lnTo>
                  <a:pt x="1208843" y="625967"/>
                </a:lnTo>
                <a:lnTo>
                  <a:pt x="1232143" y="667087"/>
                </a:lnTo>
                <a:lnTo>
                  <a:pt x="1154013" y="673677"/>
                </a:lnTo>
                <a:lnTo>
                  <a:pt x="1169443" y="700908"/>
                </a:lnTo>
                <a:lnTo>
                  <a:pt x="1077811" y="708637"/>
                </a:lnTo>
                <a:lnTo>
                  <a:pt x="1095469" y="754767"/>
                </a:lnTo>
                <a:lnTo>
                  <a:pt x="1023027" y="753747"/>
                </a:lnTo>
                <a:lnTo>
                  <a:pt x="1032768" y="779194"/>
                </a:lnTo>
                <a:lnTo>
                  <a:pt x="955952" y="778112"/>
                </a:lnTo>
                <a:lnTo>
                  <a:pt x="973931" y="822065"/>
                </a:lnTo>
                <a:cubicBezTo>
                  <a:pt x="952167" y="821856"/>
                  <a:pt x="930402" y="821648"/>
                  <a:pt x="908638" y="821439"/>
                </a:cubicBezTo>
                <a:lnTo>
                  <a:pt x="911148" y="835972"/>
                </a:lnTo>
                <a:lnTo>
                  <a:pt x="852116" y="828906"/>
                </a:lnTo>
                <a:lnTo>
                  <a:pt x="852373" y="844083"/>
                </a:lnTo>
                <a:lnTo>
                  <a:pt x="795601" y="831697"/>
                </a:lnTo>
                <a:lnTo>
                  <a:pt x="793231" y="852121"/>
                </a:lnTo>
                <a:lnTo>
                  <a:pt x="750532" y="838129"/>
                </a:lnTo>
                <a:lnTo>
                  <a:pt x="739527" y="839330"/>
                </a:lnTo>
                <a:lnTo>
                  <a:pt x="732202" y="864052"/>
                </a:lnTo>
                <a:lnTo>
                  <a:pt x="689782" y="844472"/>
                </a:lnTo>
                <a:lnTo>
                  <a:pt x="684390" y="862669"/>
                </a:lnTo>
                <a:lnTo>
                  <a:pt x="651851" y="847650"/>
                </a:lnTo>
                <a:lnTo>
                  <a:pt x="630939" y="849105"/>
                </a:lnTo>
                <a:lnTo>
                  <a:pt x="621534" y="867746"/>
                </a:lnTo>
                <a:lnTo>
                  <a:pt x="593232" y="850606"/>
                </a:lnTo>
                <a:lnTo>
                  <a:pt x="585523" y="865884"/>
                </a:lnTo>
                <a:lnTo>
                  <a:pt x="556066" y="848044"/>
                </a:lnTo>
                <a:lnTo>
                  <a:pt x="526298" y="845474"/>
                </a:lnTo>
                <a:cubicBezTo>
                  <a:pt x="377751" y="833530"/>
                  <a:pt x="89830" y="660576"/>
                  <a:pt x="0" y="438160"/>
                </a:cubicBezTo>
                <a:cubicBezTo>
                  <a:pt x="83393" y="245597"/>
                  <a:pt x="330871" y="46687"/>
                  <a:pt x="479278" y="29579"/>
                </a:cubicBezTo>
                <a:lnTo>
                  <a:pt x="526297" y="21719"/>
                </a:lnTo>
                <a:lnTo>
                  <a:pt x="563016" y="18549"/>
                </a:lnTo>
                <a:lnTo>
                  <a:pt x="597236" y="220"/>
                </a:lnTo>
                <a:lnTo>
                  <a:pt x="603786" y="15823"/>
                </a:lnTo>
                <a:close/>
              </a:path>
            </a:pathLst>
          </a:custGeom>
          <a:solidFill>
            <a:srgbClr val="0066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140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101BFDE7-24CF-412F-901E-D7A689041F0B}"/>
              </a:ext>
            </a:extLst>
          </p:cNvPr>
          <p:cNvSpPr/>
          <p:nvPr/>
        </p:nvSpPr>
        <p:spPr>
          <a:xfrm>
            <a:off x="493121" y="1054143"/>
            <a:ext cx="1439196" cy="1234840"/>
          </a:xfrm>
          <a:custGeom>
            <a:avLst/>
            <a:gdLst>
              <a:gd name="connsiteX0" fmla="*/ 1200862 w 2389769"/>
              <a:gd name="connsiteY0" fmla="*/ 0 h 1896567"/>
              <a:gd name="connsiteX1" fmla="*/ 1374549 w 2389769"/>
              <a:gd name="connsiteY1" fmla="*/ 518966 h 1896567"/>
              <a:gd name="connsiteX2" fmla="*/ 1455585 w 2389769"/>
              <a:gd name="connsiteY2" fmla="*/ 666069 h 1896567"/>
              <a:gd name="connsiteX3" fmla="*/ 1499782 w 2389769"/>
              <a:gd name="connsiteY3" fmla="*/ 772652 h 1896567"/>
              <a:gd name="connsiteX4" fmla="*/ 1531105 w 2389769"/>
              <a:gd name="connsiteY4" fmla="*/ 887476 h 1896567"/>
              <a:gd name="connsiteX5" fmla="*/ 1630336 w 2389769"/>
              <a:gd name="connsiteY5" fmla="*/ 830781 h 1896567"/>
              <a:gd name="connsiteX6" fmla="*/ 1736954 w 2389769"/>
              <a:gd name="connsiteY6" fmla="*/ 786668 h 1896567"/>
              <a:gd name="connsiteX7" fmla="*/ 1909084 w 2389769"/>
              <a:gd name="connsiteY7" fmla="*/ 727153 h 1896567"/>
              <a:gd name="connsiteX8" fmla="*/ 2389769 w 2389769"/>
              <a:gd name="connsiteY8" fmla="*/ 497520 h 1896567"/>
              <a:gd name="connsiteX9" fmla="*/ 2145621 w 2389769"/>
              <a:gd name="connsiteY9" fmla="*/ 987299 h 1896567"/>
              <a:gd name="connsiteX10" fmla="*/ 2098904 w 2389769"/>
              <a:gd name="connsiteY10" fmla="*/ 1148618 h 1896567"/>
              <a:gd name="connsiteX11" fmla="*/ 1813782 w 2389769"/>
              <a:gd name="connsiteY11" fmla="*/ 1583664 h 1896567"/>
              <a:gd name="connsiteX12" fmla="*/ 1278674 w 2389769"/>
              <a:gd name="connsiteY12" fmla="*/ 1893091 h 1896567"/>
              <a:gd name="connsiteX13" fmla="*/ 1204088 w 2389769"/>
              <a:gd name="connsiteY13" fmla="*/ 1895958 h 1896567"/>
              <a:gd name="connsiteX14" fmla="*/ 1201521 w 2389769"/>
              <a:gd name="connsiteY14" fmla="*/ 1896565 h 1896567"/>
              <a:gd name="connsiteX15" fmla="*/ 1190856 w 2389769"/>
              <a:gd name="connsiteY15" fmla="*/ 1896467 h 1896567"/>
              <a:gd name="connsiteX16" fmla="*/ 1188249 w 2389769"/>
              <a:gd name="connsiteY16" fmla="*/ 1896567 h 1896567"/>
              <a:gd name="connsiteX17" fmla="*/ 1187702 w 2389769"/>
              <a:gd name="connsiteY17" fmla="*/ 1896438 h 1896567"/>
              <a:gd name="connsiteX18" fmla="*/ 1134725 w 2389769"/>
              <a:gd name="connsiteY18" fmla="*/ 1895950 h 1896567"/>
              <a:gd name="connsiteX19" fmla="*/ 575987 w 2389769"/>
              <a:gd name="connsiteY19" fmla="*/ 1583662 h 1896567"/>
              <a:gd name="connsiteX20" fmla="*/ 290865 w 2389769"/>
              <a:gd name="connsiteY20" fmla="*/ 1148616 h 1896567"/>
              <a:gd name="connsiteX21" fmla="*/ 244148 w 2389769"/>
              <a:gd name="connsiteY21" fmla="*/ 987297 h 1896567"/>
              <a:gd name="connsiteX22" fmla="*/ 0 w 2389769"/>
              <a:gd name="connsiteY22" fmla="*/ 497518 h 1896567"/>
              <a:gd name="connsiteX23" fmla="*/ 480685 w 2389769"/>
              <a:gd name="connsiteY23" fmla="*/ 727151 h 1896567"/>
              <a:gd name="connsiteX24" fmla="*/ 652815 w 2389769"/>
              <a:gd name="connsiteY24" fmla="*/ 786666 h 1896567"/>
              <a:gd name="connsiteX25" fmla="*/ 759433 w 2389769"/>
              <a:gd name="connsiteY25" fmla="*/ 830779 h 1896567"/>
              <a:gd name="connsiteX26" fmla="*/ 866905 w 2389769"/>
              <a:gd name="connsiteY26" fmla="*/ 892182 h 1896567"/>
              <a:gd name="connsiteX27" fmla="*/ 899513 w 2389769"/>
              <a:gd name="connsiteY27" fmla="*/ 772652 h 1896567"/>
              <a:gd name="connsiteX28" fmla="*/ 943710 w 2389769"/>
              <a:gd name="connsiteY28" fmla="*/ 666069 h 1896567"/>
              <a:gd name="connsiteX29" fmla="*/ 1023341 w 2389769"/>
              <a:gd name="connsiteY29" fmla="*/ 502271 h 1896567"/>
              <a:gd name="connsiteX30" fmla="*/ 1200862 w 2389769"/>
              <a:gd name="connsiteY30" fmla="*/ 0 h 1896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2389769" h="1896567">
                <a:moveTo>
                  <a:pt x="1200862" y="0"/>
                </a:moveTo>
                <a:cubicBezTo>
                  <a:pt x="1220700" y="197040"/>
                  <a:pt x="1306127" y="413507"/>
                  <a:pt x="1374549" y="518966"/>
                </a:cubicBezTo>
                <a:cubicBezTo>
                  <a:pt x="1442971" y="624424"/>
                  <a:pt x="1428573" y="617034"/>
                  <a:pt x="1455585" y="666069"/>
                </a:cubicBezTo>
                <a:cubicBezTo>
                  <a:pt x="1471960" y="698650"/>
                  <a:pt x="1486773" y="734338"/>
                  <a:pt x="1499782" y="772652"/>
                </a:cubicBezTo>
                <a:lnTo>
                  <a:pt x="1531105" y="887476"/>
                </a:lnTo>
                <a:lnTo>
                  <a:pt x="1630336" y="830781"/>
                </a:lnTo>
                <a:cubicBezTo>
                  <a:pt x="1666627" y="812888"/>
                  <a:pt x="1702337" y="798127"/>
                  <a:pt x="1736954" y="786668"/>
                </a:cubicBezTo>
                <a:cubicBezTo>
                  <a:pt x="1794331" y="766829"/>
                  <a:pt x="1802110" y="756992"/>
                  <a:pt x="1909084" y="727153"/>
                </a:cubicBezTo>
                <a:cubicBezTo>
                  <a:pt x="2016059" y="697313"/>
                  <a:pt x="2226548" y="620805"/>
                  <a:pt x="2389769" y="497520"/>
                </a:cubicBezTo>
                <a:cubicBezTo>
                  <a:pt x="2264469" y="650876"/>
                  <a:pt x="2171809" y="864347"/>
                  <a:pt x="2145621" y="987299"/>
                </a:cubicBezTo>
                <a:cubicBezTo>
                  <a:pt x="2119432" y="1110251"/>
                  <a:pt x="2114476" y="1094845"/>
                  <a:pt x="2098904" y="1148618"/>
                </a:cubicBezTo>
                <a:cubicBezTo>
                  <a:pt x="2053066" y="1287086"/>
                  <a:pt x="1954403" y="1443043"/>
                  <a:pt x="1813782" y="1583664"/>
                </a:cubicBezTo>
                <a:cubicBezTo>
                  <a:pt x="1638004" y="1759441"/>
                  <a:pt x="1438268" y="1869657"/>
                  <a:pt x="1278674" y="1893091"/>
                </a:cubicBezTo>
                <a:lnTo>
                  <a:pt x="1204088" y="1895958"/>
                </a:lnTo>
                <a:lnTo>
                  <a:pt x="1201521" y="1896565"/>
                </a:lnTo>
                <a:lnTo>
                  <a:pt x="1190856" y="1896467"/>
                </a:lnTo>
                <a:lnTo>
                  <a:pt x="1188249" y="1896567"/>
                </a:lnTo>
                <a:lnTo>
                  <a:pt x="1187702" y="1896438"/>
                </a:lnTo>
                <a:lnTo>
                  <a:pt x="1134725" y="1895950"/>
                </a:lnTo>
                <a:cubicBezTo>
                  <a:pt x="971535" y="1880513"/>
                  <a:pt x="760554" y="1768228"/>
                  <a:pt x="575987" y="1583662"/>
                </a:cubicBezTo>
                <a:cubicBezTo>
                  <a:pt x="435366" y="1443041"/>
                  <a:pt x="336703" y="1287084"/>
                  <a:pt x="290865" y="1148616"/>
                </a:cubicBezTo>
                <a:cubicBezTo>
                  <a:pt x="275293" y="1094843"/>
                  <a:pt x="270337" y="1110249"/>
                  <a:pt x="244148" y="987297"/>
                </a:cubicBezTo>
                <a:cubicBezTo>
                  <a:pt x="217960" y="864345"/>
                  <a:pt x="125300" y="650874"/>
                  <a:pt x="0" y="497518"/>
                </a:cubicBezTo>
                <a:cubicBezTo>
                  <a:pt x="163221" y="620803"/>
                  <a:pt x="373711" y="697311"/>
                  <a:pt x="480685" y="727151"/>
                </a:cubicBezTo>
                <a:cubicBezTo>
                  <a:pt x="587659" y="756990"/>
                  <a:pt x="595438" y="766827"/>
                  <a:pt x="652815" y="786666"/>
                </a:cubicBezTo>
                <a:cubicBezTo>
                  <a:pt x="687432" y="798125"/>
                  <a:pt x="723142" y="812886"/>
                  <a:pt x="759433" y="830779"/>
                </a:cubicBezTo>
                <a:lnTo>
                  <a:pt x="866905" y="892182"/>
                </a:lnTo>
                <a:lnTo>
                  <a:pt x="899513" y="772652"/>
                </a:lnTo>
                <a:cubicBezTo>
                  <a:pt x="912522" y="734338"/>
                  <a:pt x="927335" y="698650"/>
                  <a:pt x="943710" y="666069"/>
                </a:cubicBezTo>
                <a:cubicBezTo>
                  <a:pt x="970254" y="611469"/>
                  <a:pt x="968799" y="599013"/>
                  <a:pt x="1023341" y="502271"/>
                </a:cubicBezTo>
                <a:cubicBezTo>
                  <a:pt x="1077884" y="405529"/>
                  <a:pt x="1172623" y="202591"/>
                  <a:pt x="1200862" y="0"/>
                </a:cubicBezTo>
                <a:close/>
              </a:path>
            </a:pathLst>
          </a:cu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FAC592A1-9510-4D74-A87C-9D6C8845F89E}"/>
              </a:ext>
            </a:extLst>
          </p:cNvPr>
          <p:cNvSpPr/>
          <p:nvPr/>
        </p:nvSpPr>
        <p:spPr>
          <a:xfrm flipH="1">
            <a:off x="2383078" y="1156821"/>
            <a:ext cx="1378893" cy="1045940"/>
          </a:xfrm>
          <a:custGeom>
            <a:avLst/>
            <a:gdLst>
              <a:gd name="connsiteX0" fmla="*/ 2094883 w 4189767"/>
              <a:gd name="connsiteY0" fmla="*/ 0 h 3178089"/>
              <a:gd name="connsiteX1" fmla="*/ 2078547 w 4189767"/>
              <a:gd name="connsiteY1" fmla="*/ 163107 h 3178089"/>
              <a:gd name="connsiteX2" fmla="*/ 1828651 w 4189767"/>
              <a:gd name="connsiteY2" fmla="*/ 1037479 h 3178089"/>
              <a:gd name="connsiteX3" fmla="*/ 1768181 w 4189767"/>
              <a:gd name="connsiteY3" fmla="*/ 1119346 h 3178089"/>
              <a:gd name="connsiteX4" fmla="*/ 1767918 w 4189767"/>
              <a:gd name="connsiteY4" fmla="*/ 1119637 h 3178089"/>
              <a:gd name="connsiteX5" fmla="*/ 1767550 w 4189767"/>
              <a:gd name="connsiteY5" fmla="*/ 1120202 h 3178089"/>
              <a:gd name="connsiteX6" fmla="*/ 1745448 w 4189767"/>
              <a:gd name="connsiteY6" fmla="*/ 1150126 h 3178089"/>
              <a:gd name="connsiteX7" fmla="*/ 1748099 w 4189767"/>
              <a:gd name="connsiteY7" fmla="*/ 1150126 h 3178089"/>
              <a:gd name="connsiteX8" fmla="*/ 1694435 w 4189767"/>
              <a:gd name="connsiteY8" fmla="*/ 1232681 h 3178089"/>
              <a:gd name="connsiteX9" fmla="*/ 1589326 w 4189767"/>
              <a:gd name="connsiteY9" fmla="*/ 1507876 h 3178089"/>
              <a:gd name="connsiteX10" fmla="*/ 1579610 w 4189767"/>
              <a:gd name="connsiteY10" fmla="*/ 1561908 h 3178089"/>
              <a:gd name="connsiteX11" fmla="*/ 1541514 w 4189767"/>
              <a:gd name="connsiteY11" fmla="*/ 1544384 h 3178089"/>
              <a:gd name="connsiteX12" fmla="*/ 1254881 w 4189767"/>
              <a:gd name="connsiteY12" fmla="*/ 1470724 h 3178089"/>
              <a:gd name="connsiteX13" fmla="*/ 1156823 w 4189767"/>
              <a:gd name="connsiteY13" fmla="*/ 1466229 h 3178089"/>
              <a:gd name="connsiteX14" fmla="*/ 1158269 w 4189767"/>
              <a:gd name="connsiteY14" fmla="*/ 1464121 h 3178089"/>
              <a:gd name="connsiteX15" fmla="*/ 1121280 w 4189767"/>
              <a:gd name="connsiteY15" fmla="*/ 1464600 h 3178089"/>
              <a:gd name="connsiteX16" fmla="*/ 1120608 w 4189767"/>
              <a:gd name="connsiteY16" fmla="*/ 1464569 h 3178089"/>
              <a:gd name="connsiteX17" fmla="*/ 1120223 w 4189767"/>
              <a:gd name="connsiteY17" fmla="*/ 1464612 h 3178089"/>
              <a:gd name="connsiteX18" fmla="*/ 1019026 w 4189767"/>
              <a:gd name="connsiteY18" fmla="*/ 1465924 h 3178089"/>
              <a:gd name="connsiteX19" fmla="*/ 154161 w 4189767"/>
              <a:gd name="connsiteY19" fmla="*/ 1165028 h 3178089"/>
              <a:gd name="connsiteX20" fmla="*/ 9342 w 4189767"/>
              <a:gd name="connsiteY20" fmla="*/ 1084817 h 3178089"/>
              <a:gd name="connsiteX21" fmla="*/ 136342 w 4189767"/>
              <a:gd name="connsiteY21" fmla="*/ 1191012 h 3178089"/>
              <a:gd name="connsiteX22" fmla="*/ 728615 w 4189767"/>
              <a:gd name="connsiteY22" fmla="*/ 1889398 h 3178089"/>
              <a:gd name="connsiteX23" fmla="*/ 763849 w 4189767"/>
              <a:gd name="connsiteY23" fmla="*/ 1984272 h 3178089"/>
              <a:gd name="connsiteX24" fmla="*/ 763948 w 4189767"/>
              <a:gd name="connsiteY24" fmla="*/ 1984647 h 3178089"/>
              <a:gd name="connsiteX25" fmla="*/ 764218 w 4189767"/>
              <a:gd name="connsiteY25" fmla="*/ 1985264 h 3178089"/>
              <a:gd name="connsiteX26" fmla="*/ 777097 w 4189767"/>
              <a:gd name="connsiteY26" fmla="*/ 2019941 h 3178089"/>
              <a:gd name="connsiteX27" fmla="*/ 778543 w 4189767"/>
              <a:gd name="connsiteY27" fmla="*/ 2017833 h 3178089"/>
              <a:gd name="connsiteX28" fmla="*/ 818063 w 4189767"/>
              <a:gd name="connsiteY28" fmla="*/ 2107687 h 3178089"/>
              <a:gd name="connsiteX29" fmla="*/ 990041 w 4189767"/>
              <a:gd name="connsiteY29" fmla="*/ 2348535 h 3178089"/>
              <a:gd name="connsiteX30" fmla="*/ 1037335 w 4189767"/>
              <a:gd name="connsiteY30" fmla="*/ 2394497 h 3178089"/>
              <a:gd name="connsiteX31" fmla="*/ 967663 w 4189767"/>
              <a:gd name="connsiteY31" fmla="*/ 2445738 h 3178089"/>
              <a:gd name="connsiteX32" fmla="*/ 907379 w 4189767"/>
              <a:gd name="connsiteY32" fmla="*/ 2505354 h 3178089"/>
              <a:gd name="connsiteX33" fmla="*/ 906932 w 4189767"/>
              <a:gd name="connsiteY33" fmla="*/ 2503082 h 3178089"/>
              <a:gd name="connsiteX34" fmla="*/ 885527 w 4189767"/>
              <a:gd name="connsiteY34" fmla="*/ 2526962 h 3178089"/>
              <a:gd name="connsiteX35" fmla="*/ 885115 w 4189767"/>
              <a:gd name="connsiteY35" fmla="*/ 2527371 h 3178089"/>
              <a:gd name="connsiteX36" fmla="*/ 884915 w 4189767"/>
              <a:gd name="connsiteY36" fmla="*/ 2527644 h 3178089"/>
              <a:gd name="connsiteX37" fmla="*/ 826355 w 4189767"/>
              <a:gd name="connsiteY37" fmla="*/ 2592980 h 3178089"/>
              <a:gd name="connsiteX38" fmla="*/ 134214 w 4189767"/>
              <a:gd name="connsiteY38" fmla="*/ 2951461 h 3178089"/>
              <a:gd name="connsiteX39" fmla="*/ 0 w 4189767"/>
              <a:gd name="connsiteY39" fmla="*/ 2992384 h 3178089"/>
              <a:gd name="connsiteX40" fmla="*/ 139718 w 4189767"/>
              <a:gd name="connsiteY40" fmla="*/ 2979460 h 3178089"/>
              <a:gd name="connsiteX41" fmla="*/ 916049 w 4189767"/>
              <a:gd name="connsiteY41" fmla="*/ 3049297 h 3178089"/>
              <a:gd name="connsiteX42" fmla="*/ 994982 w 4189767"/>
              <a:gd name="connsiteY42" fmla="*/ 3087607 h 3178089"/>
              <a:gd name="connsiteX43" fmla="*/ 995270 w 4189767"/>
              <a:gd name="connsiteY43" fmla="*/ 3087783 h 3178089"/>
              <a:gd name="connsiteX44" fmla="*/ 995807 w 4189767"/>
              <a:gd name="connsiteY44" fmla="*/ 3088007 h 3178089"/>
              <a:gd name="connsiteX45" fmla="*/ 1024658 w 4189767"/>
              <a:gd name="connsiteY45" fmla="*/ 3102009 h 3178089"/>
              <a:gd name="connsiteX46" fmla="*/ 1024212 w 4189767"/>
              <a:gd name="connsiteY46" fmla="*/ 3099737 h 3178089"/>
              <a:gd name="connsiteX47" fmla="*/ 1102576 w 4189767"/>
              <a:gd name="connsiteY47" fmla="*/ 3132100 h 3178089"/>
              <a:gd name="connsiteX48" fmla="*/ 1629648 w 4189767"/>
              <a:gd name="connsiteY48" fmla="*/ 3155914 h 3178089"/>
              <a:gd name="connsiteX49" fmla="*/ 1759630 w 4189767"/>
              <a:gd name="connsiteY49" fmla="*/ 3122691 h 3178089"/>
              <a:gd name="connsiteX50" fmla="*/ 1803076 w 4189767"/>
              <a:gd name="connsiteY50" fmla="*/ 3106133 h 3178089"/>
              <a:gd name="connsiteX51" fmla="*/ 1802413 w 4189767"/>
              <a:gd name="connsiteY51" fmla="*/ 3111413 h 3178089"/>
              <a:gd name="connsiteX52" fmla="*/ 2378675 w 4189767"/>
              <a:gd name="connsiteY52" fmla="*/ 3111413 h 3178089"/>
              <a:gd name="connsiteX53" fmla="*/ 2377575 w 4189767"/>
              <a:gd name="connsiteY53" fmla="*/ 3102659 h 3178089"/>
              <a:gd name="connsiteX54" fmla="*/ 2430138 w 4189767"/>
              <a:gd name="connsiteY54" fmla="*/ 3122691 h 3178089"/>
              <a:gd name="connsiteX55" fmla="*/ 2560119 w 4189767"/>
              <a:gd name="connsiteY55" fmla="*/ 3155914 h 3178089"/>
              <a:gd name="connsiteX56" fmla="*/ 3087191 w 4189767"/>
              <a:gd name="connsiteY56" fmla="*/ 3132100 h 3178089"/>
              <a:gd name="connsiteX57" fmla="*/ 3165555 w 4189767"/>
              <a:gd name="connsiteY57" fmla="*/ 3099737 h 3178089"/>
              <a:gd name="connsiteX58" fmla="*/ 3165109 w 4189767"/>
              <a:gd name="connsiteY58" fmla="*/ 3102009 h 3178089"/>
              <a:gd name="connsiteX59" fmla="*/ 3193960 w 4189767"/>
              <a:gd name="connsiteY59" fmla="*/ 3088007 h 3178089"/>
              <a:gd name="connsiteX60" fmla="*/ 3194497 w 4189767"/>
              <a:gd name="connsiteY60" fmla="*/ 3087783 h 3178089"/>
              <a:gd name="connsiteX61" fmla="*/ 3194785 w 4189767"/>
              <a:gd name="connsiteY61" fmla="*/ 3087607 h 3178089"/>
              <a:gd name="connsiteX62" fmla="*/ 3273718 w 4189767"/>
              <a:gd name="connsiteY62" fmla="*/ 3049297 h 3178089"/>
              <a:gd name="connsiteX63" fmla="*/ 4050049 w 4189767"/>
              <a:gd name="connsiteY63" fmla="*/ 2979460 h 3178089"/>
              <a:gd name="connsiteX64" fmla="*/ 4189767 w 4189767"/>
              <a:gd name="connsiteY64" fmla="*/ 2992384 h 3178089"/>
              <a:gd name="connsiteX65" fmla="*/ 4055553 w 4189767"/>
              <a:gd name="connsiteY65" fmla="*/ 2951461 h 3178089"/>
              <a:gd name="connsiteX66" fmla="*/ 3363412 w 4189767"/>
              <a:gd name="connsiteY66" fmla="*/ 2592980 h 3178089"/>
              <a:gd name="connsiteX67" fmla="*/ 3304852 w 4189767"/>
              <a:gd name="connsiteY67" fmla="*/ 2527644 h 3178089"/>
              <a:gd name="connsiteX68" fmla="*/ 3304652 w 4189767"/>
              <a:gd name="connsiteY68" fmla="*/ 2527371 h 3178089"/>
              <a:gd name="connsiteX69" fmla="*/ 3304240 w 4189767"/>
              <a:gd name="connsiteY69" fmla="*/ 2526962 h 3178089"/>
              <a:gd name="connsiteX70" fmla="*/ 3282835 w 4189767"/>
              <a:gd name="connsiteY70" fmla="*/ 2503082 h 3178089"/>
              <a:gd name="connsiteX71" fmla="*/ 3282388 w 4189767"/>
              <a:gd name="connsiteY71" fmla="*/ 2505354 h 3178089"/>
              <a:gd name="connsiteX72" fmla="*/ 3222104 w 4189767"/>
              <a:gd name="connsiteY72" fmla="*/ 2445738 h 3178089"/>
              <a:gd name="connsiteX73" fmla="*/ 3152432 w 4189767"/>
              <a:gd name="connsiteY73" fmla="*/ 2394497 h 3178089"/>
              <a:gd name="connsiteX74" fmla="*/ 3199726 w 4189767"/>
              <a:gd name="connsiteY74" fmla="*/ 2348535 h 3178089"/>
              <a:gd name="connsiteX75" fmla="*/ 3371704 w 4189767"/>
              <a:gd name="connsiteY75" fmla="*/ 2107687 h 3178089"/>
              <a:gd name="connsiteX76" fmla="*/ 3411224 w 4189767"/>
              <a:gd name="connsiteY76" fmla="*/ 2017833 h 3178089"/>
              <a:gd name="connsiteX77" fmla="*/ 3412670 w 4189767"/>
              <a:gd name="connsiteY77" fmla="*/ 2019941 h 3178089"/>
              <a:gd name="connsiteX78" fmla="*/ 3425549 w 4189767"/>
              <a:gd name="connsiteY78" fmla="*/ 1985264 h 3178089"/>
              <a:gd name="connsiteX79" fmla="*/ 3425819 w 4189767"/>
              <a:gd name="connsiteY79" fmla="*/ 1984647 h 3178089"/>
              <a:gd name="connsiteX80" fmla="*/ 3425918 w 4189767"/>
              <a:gd name="connsiteY80" fmla="*/ 1984272 h 3178089"/>
              <a:gd name="connsiteX81" fmla="*/ 3461152 w 4189767"/>
              <a:gd name="connsiteY81" fmla="*/ 1889398 h 3178089"/>
              <a:gd name="connsiteX82" fmla="*/ 4053425 w 4189767"/>
              <a:gd name="connsiteY82" fmla="*/ 1191012 h 3178089"/>
              <a:gd name="connsiteX83" fmla="*/ 4180425 w 4189767"/>
              <a:gd name="connsiteY83" fmla="*/ 1084817 h 3178089"/>
              <a:gd name="connsiteX84" fmla="*/ 4035606 w 4189767"/>
              <a:gd name="connsiteY84" fmla="*/ 1165028 h 3178089"/>
              <a:gd name="connsiteX85" fmla="*/ 3170741 w 4189767"/>
              <a:gd name="connsiteY85" fmla="*/ 1465924 h 3178089"/>
              <a:gd name="connsiteX86" fmla="*/ 3069544 w 4189767"/>
              <a:gd name="connsiteY86" fmla="*/ 1464612 h 3178089"/>
              <a:gd name="connsiteX87" fmla="*/ 3069159 w 4189767"/>
              <a:gd name="connsiteY87" fmla="*/ 1464569 h 3178089"/>
              <a:gd name="connsiteX88" fmla="*/ 3068487 w 4189767"/>
              <a:gd name="connsiteY88" fmla="*/ 1464600 h 3178089"/>
              <a:gd name="connsiteX89" fmla="*/ 3031498 w 4189767"/>
              <a:gd name="connsiteY89" fmla="*/ 1464121 h 3178089"/>
              <a:gd name="connsiteX90" fmla="*/ 3032944 w 4189767"/>
              <a:gd name="connsiteY90" fmla="*/ 1466229 h 3178089"/>
              <a:gd name="connsiteX91" fmla="*/ 2934886 w 4189767"/>
              <a:gd name="connsiteY91" fmla="*/ 1470724 h 3178089"/>
              <a:gd name="connsiteX92" fmla="*/ 2648253 w 4189767"/>
              <a:gd name="connsiteY92" fmla="*/ 1544384 h 3178089"/>
              <a:gd name="connsiteX93" fmla="*/ 2610157 w 4189767"/>
              <a:gd name="connsiteY93" fmla="*/ 1561908 h 3178089"/>
              <a:gd name="connsiteX94" fmla="*/ 2600440 w 4189767"/>
              <a:gd name="connsiteY94" fmla="*/ 1507876 h 3178089"/>
              <a:gd name="connsiteX95" fmla="*/ 2495331 w 4189767"/>
              <a:gd name="connsiteY95" fmla="*/ 1232681 h 3178089"/>
              <a:gd name="connsiteX96" fmla="*/ 2441667 w 4189767"/>
              <a:gd name="connsiteY96" fmla="*/ 1150126 h 3178089"/>
              <a:gd name="connsiteX97" fmla="*/ 2444318 w 4189767"/>
              <a:gd name="connsiteY97" fmla="*/ 1150126 h 3178089"/>
              <a:gd name="connsiteX98" fmla="*/ 2422216 w 4189767"/>
              <a:gd name="connsiteY98" fmla="*/ 1120202 h 3178089"/>
              <a:gd name="connsiteX99" fmla="*/ 2421847 w 4189767"/>
              <a:gd name="connsiteY99" fmla="*/ 1119637 h 3178089"/>
              <a:gd name="connsiteX100" fmla="*/ 2421584 w 4189767"/>
              <a:gd name="connsiteY100" fmla="*/ 1119346 h 3178089"/>
              <a:gd name="connsiteX101" fmla="*/ 2361114 w 4189767"/>
              <a:gd name="connsiteY101" fmla="*/ 1037479 h 3178089"/>
              <a:gd name="connsiteX102" fmla="*/ 2111218 w 4189767"/>
              <a:gd name="connsiteY102" fmla="*/ 163107 h 3178089"/>
              <a:gd name="connsiteX0" fmla="*/ 2094883 w 4189767"/>
              <a:gd name="connsiteY0" fmla="*/ 0 h 3178089"/>
              <a:gd name="connsiteX1" fmla="*/ 2078547 w 4189767"/>
              <a:gd name="connsiteY1" fmla="*/ 163107 h 3178089"/>
              <a:gd name="connsiteX2" fmla="*/ 1828651 w 4189767"/>
              <a:gd name="connsiteY2" fmla="*/ 1037479 h 3178089"/>
              <a:gd name="connsiteX3" fmla="*/ 1768181 w 4189767"/>
              <a:gd name="connsiteY3" fmla="*/ 1119346 h 3178089"/>
              <a:gd name="connsiteX4" fmla="*/ 1767918 w 4189767"/>
              <a:gd name="connsiteY4" fmla="*/ 1119637 h 3178089"/>
              <a:gd name="connsiteX5" fmla="*/ 1767550 w 4189767"/>
              <a:gd name="connsiteY5" fmla="*/ 1120202 h 3178089"/>
              <a:gd name="connsiteX6" fmla="*/ 1745448 w 4189767"/>
              <a:gd name="connsiteY6" fmla="*/ 1150126 h 3178089"/>
              <a:gd name="connsiteX7" fmla="*/ 1748099 w 4189767"/>
              <a:gd name="connsiteY7" fmla="*/ 1150126 h 3178089"/>
              <a:gd name="connsiteX8" fmla="*/ 1694435 w 4189767"/>
              <a:gd name="connsiteY8" fmla="*/ 1232681 h 3178089"/>
              <a:gd name="connsiteX9" fmla="*/ 1589326 w 4189767"/>
              <a:gd name="connsiteY9" fmla="*/ 1507876 h 3178089"/>
              <a:gd name="connsiteX10" fmla="*/ 1579610 w 4189767"/>
              <a:gd name="connsiteY10" fmla="*/ 1561908 h 3178089"/>
              <a:gd name="connsiteX11" fmla="*/ 1541514 w 4189767"/>
              <a:gd name="connsiteY11" fmla="*/ 1544384 h 3178089"/>
              <a:gd name="connsiteX12" fmla="*/ 1254881 w 4189767"/>
              <a:gd name="connsiteY12" fmla="*/ 1470724 h 3178089"/>
              <a:gd name="connsiteX13" fmla="*/ 1156823 w 4189767"/>
              <a:gd name="connsiteY13" fmla="*/ 1466229 h 3178089"/>
              <a:gd name="connsiteX14" fmla="*/ 1158269 w 4189767"/>
              <a:gd name="connsiteY14" fmla="*/ 1464121 h 3178089"/>
              <a:gd name="connsiteX15" fmla="*/ 1121280 w 4189767"/>
              <a:gd name="connsiteY15" fmla="*/ 1464600 h 3178089"/>
              <a:gd name="connsiteX16" fmla="*/ 1120608 w 4189767"/>
              <a:gd name="connsiteY16" fmla="*/ 1464569 h 3178089"/>
              <a:gd name="connsiteX17" fmla="*/ 1120223 w 4189767"/>
              <a:gd name="connsiteY17" fmla="*/ 1464612 h 3178089"/>
              <a:gd name="connsiteX18" fmla="*/ 1019026 w 4189767"/>
              <a:gd name="connsiteY18" fmla="*/ 1465924 h 3178089"/>
              <a:gd name="connsiteX19" fmla="*/ 154161 w 4189767"/>
              <a:gd name="connsiteY19" fmla="*/ 1165028 h 3178089"/>
              <a:gd name="connsiteX20" fmla="*/ 9342 w 4189767"/>
              <a:gd name="connsiteY20" fmla="*/ 1084817 h 3178089"/>
              <a:gd name="connsiteX21" fmla="*/ 136342 w 4189767"/>
              <a:gd name="connsiteY21" fmla="*/ 1191012 h 3178089"/>
              <a:gd name="connsiteX22" fmla="*/ 728615 w 4189767"/>
              <a:gd name="connsiteY22" fmla="*/ 1889398 h 3178089"/>
              <a:gd name="connsiteX23" fmla="*/ 763849 w 4189767"/>
              <a:gd name="connsiteY23" fmla="*/ 1984272 h 3178089"/>
              <a:gd name="connsiteX24" fmla="*/ 763948 w 4189767"/>
              <a:gd name="connsiteY24" fmla="*/ 1984647 h 3178089"/>
              <a:gd name="connsiteX25" fmla="*/ 764218 w 4189767"/>
              <a:gd name="connsiteY25" fmla="*/ 1985264 h 3178089"/>
              <a:gd name="connsiteX26" fmla="*/ 777097 w 4189767"/>
              <a:gd name="connsiteY26" fmla="*/ 2019941 h 3178089"/>
              <a:gd name="connsiteX27" fmla="*/ 778543 w 4189767"/>
              <a:gd name="connsiteY27" fmla="*/ 2017833 h 3178089"/>
              <a:gd name="connsiteX28" fmla="*/ 818063 w 4189767"/>
              <a:gd name="connsiteY28" fmla="*/ 2107687 h 3178089"/>
              <a:gd name="connsiteX29" fmla="*/ 990041 w 4189767"/>
              <a:gd name="connsiteY29" fmla="*/ 2348535 h 3178089"/>
              <a:gd name="connsiteX30" fmla="*/ 1037335 w 4189767"/>
              <a:gd name="connsiteY30" fmla="*/ 2394497 h 3178089"/>
              <a:gd name="connsiteX31" fmla="*/ 967663 w 4189767"/>
              <a:gd name="connsiteY31" fmla="*/ 2445738 h 3178089"/>
              <a:gd name="connsiteX32" fmla="*/ 907379 w 4189767"/>
              <a:gd name="connsiteY32" fmla="*/ 2505354 h 3178089"/>
              <a:gd name="connsiteX33" fmla="*/ 906932 w 4189767"/>
              <a:gd name="connsiteY33" fmla="*/ 2503082 h 3178089"/>
              <a:gd name="connsiteX34" fmla="*/ 885527 w 4189767"/>
              <a:gd name="connsiteY34" fmla="*/ 2526962 h 3178089"/>
              <a:gd name="connsiteX35" fmla="*/ 885115 w 4189767"/>
              <a:gd name="connsiteY35" fmla="*/ 2527371 h 3178089"/>
              <a:gd name="connsiteX36" fmla="*/ 884915 w 4189767"/>
              <a:gd name="connsiteY36" fmla="*/ 2527644 h 3178089"/>
              <a:gd name="connsiteX37" fmla="*/ 826355 w 4189767"/>
              <a:gd name="connsiteY37" fmla="*/ 2592980 h 3178089"/>
              <a:gd name="connsiteX38" fmla="*/ 134214 w 4189767"/>
              <a:gd name="connsiteY38" fmla="*/ 2951461 h 3178089"/>
              <a:gd name="connsiteX39" fmla="*/ 0 w 4189767"/>
              <a:gd name="connsiteY39" fmla="*/ 2992384 h 3178089"/>
              <a:gd name="connsiteX40" fmla="*/ 139718 w 4189767"/>
              <a:gd name="connsiteY40" fmla="*/ 2979460 h 3178089"/>
              <a:gd name="connsiteX41" fmla="*/ 916049 w 4189767"/>
              <a:gd name="connsiteY41" fmla="*/ 3049297 h 3178089"/>
              <a:gd name="connsiteX42" fmla="*/ 994982 w 4189767"/>
              <a:gd name="connsiteY42" fmla="*/ 3087607 h 3178089"/>
              <a:gd name="connsiteX43" fmla="*/ 995270 w 4189767"/>
              <a:gd name="connsiteY43" fmla="*/ 3087783 h 3178089"/>
              <a:gd name="connsiteX44" fmla="*/ 995807 w 4189767"/>
              <a:gd name="connsiteY44" fmla="*/ 3088007 h 3178089"/>
              <a:gd name="connsiteX45" fmla="*/ 1024658 w 4189767"/>
              <a:gd name="connsiteY45" fmla="*/ 3102009 h 3178089"/>
              <a:gd name="connsiteX46" fmla="*/ 1024212 w 4189767"/>
              <a:gd name="connsiteY46" fmla="*/ 3099737 h 3178089"/>
              <a:gd name="connsiteX47" fmla="*/ 1102576 w 4189767"/>
              <a:gd name="connsiteY47" fmla="*/ 3132100 h 3178089"/>
              <a:gd name="connsiteX48" fmla="*/ 1629648 w 4189767"/>
              <a:gd name="connsiteY48" fmla="*/ 3155914 h 3178089"/>
              <a:gd name="connsiteX49" fmla="*/ 1759630 w 4189767"/>
              <a:gd name="connsiteY49" fmla="*/ 3122691 h 3178089"/>
              <a:gd name="connsiteX50" fmla="*/ 1803076 w 4189767"/>
              <a:gd name="connsiteY50" fmla="*/ 3106133 h 3178089"/>
              <a:gd name="connsiteX51" fmla="*/ 1802413 w 4189767"/>
              <a:gd name="connsiteY51" fmla="*/ 3111413 h 3178089"/>
              <a:gd name="connsiteX52" fmla="*/ 2378675 w 4189767"/>
              <a:gd name="connsiteY52" fmla="*/ 3111413 h 3178089"/>
              <a:gd name="connsiteX53" fmla="*/ 2430138 w 4189767"/>
              <a:gd name="connsiteY53" fmla="*/ 3122691 h 3178089"/>
              <a:gd name="connsiteX54" fmla="*/ 2560119 w 4189767"/>
              <a:gd name="connsiteY54" fmla="*/ 3155914 h 3178089"/>
              <a:gd name="connsiteX55" fmla="*/ 3087191 w 4189767"/>
              <a:gd name="connsiteY55" fmla="*/ 3132100 h 3178089"/>
              <a:gd name="connsiteX56" fmla="*/ 3165555 w 4189767"/>
              <a:gd name="connsiteY56" fmla="*/ 3099737 h 3178089"/>
              <a:gd name="connsiteX57" fmla="*/ 3165109 w 4189767"/>
              <a:gd name="connsiteY57" fmla="*/ 3102009 h 3178089"/>
              <a:gd name="connsiteX58" fmla="*/ 3193960 w 4189767"/>
              <a:gd name="connsiteY58" fmla="*/ 3088007 h 3178089"/>
              <a:gd name="connsiteX59" fmla="*/ 3194497 w 4189767"/>
              <a:gd name="connsiteY59" fmla="*/ 3087783 h 3178089"/>
              <a:gd name="connsiteX60" fmla="*/ 3194785 w 4189767"/>
              <a:gd name="connsiteY60" fmla="*/ 3087607 h 3178089"/>
              <a:gd name="connsiteX61" fmla="*/ 3273718 w 4189767"/>
              <a:gd name="connsiteY61" fmla="*/ 3049297 h 3178089"/>
              <a:gd name="connsiteX62" fmla="*/ 4050049 w 4189767"/>
              <a:gd name="connsiteY62" fmla="*/ 2979460 h 3178089"/>
              <a:gd name="connsiteX63" fmla="*/ 4189767 w 4189767"/>
              <a:gd name="connsiteY63" fmla="*/ 2992384 h 3178089"/>
              <a:gd name="connsiteX64" fmla="*/ 4055553 w 4189767"/>
              <a:gd name="connsiteY64" fmla="*/ 2951461 h 3178089"/>
              <a:gd name="connsiteX65" fmla="*/ 3363412 w 4189767"/>
              <a:gd name="connsiteY65" fmla="*/ 2592980 h 3178089"/>
              <a:gd name="connsiteX66" fmla="*/ 3304852 w 4189767"/>
              <a:gd name="connsiteY66" fmla="*/ 2527644 h 3178089"/>
              <a:gd name="connsiteX67" fmla="*/ 3304652 w 4189767"/>
              <a:gd name="connsiteY67" fmla="*/ 2527371 h 3178089"/>
              <a:gd name="connsiteX68" fmla="*/ 3304240 w 4189767"/>
              <a:gd name="connsiteY68" fmla="*/ 2526962 h 3178089"/>
              <a:gd name="connsiteX69" fmla="*/ 3282835 w 4189767"/>
              <a:gd name="connsiteY69" fmla="*/ 2503082 h 3178089"/>
              <a:gd name="connsiteX70" fmla="*/ 3282388 w 4189767"/>
              <a:gd name="connsiteY70" fmla="*/ 2505354 h 3178089"/>
              <a:gd name="connsiteX71" fmla="*/ 3222104 w 4189767"/>
              <a:gd name="connsiteY71" fmla="*/ 2445738 h 3178089"/>
              <a:gd name="connsiteX72" fmla="*/ 3152432 w 4189767"/>
              <a:gd name="connsiteY72" fmla="*/ 2394497 h 3178089"/>
              <a:gd name="connsiteX73" fmla="*/ 3199726 w 4189767"/>
              <a:gd name="connsiteY73" fmla="*/ 2348535 h 3178089"/>
              <a:gd name="connsiteX74" fmla="*/ 3371704 w 4189767"/>
              <a:gd name="connsiteY74" fmla="*/ 2107687 h 3178089"/>
              <a:gd name="connsiteX75" fmla="*/ 3411224 w 4189767"/>
              <a:gd name="connsiteY75" fmla="*/ 2017833 h 3178089"/>
              <a:gd name="connsiteX76" fmla="*/ 3412670 w 4189767"/>
              <a:gd name="connsiteY76" fmla="*/ 2019941 h 3178089"/>
              <a:gd name="connsiteX77" fmla="*/ 3425549 w 4189767"/>
              <a:gd name="connsiteY77" fmla="*/ 1985264 h 3178089"/>
              <a:gd name="connsiteX78" fmla="*/ 3425819 w 4189767"/>
              <a:gd name="connsiteY78" fmla="*/ 1984647 h 3178089"/>
              <a:gd name="connsiteX79" fmla="*/ 3425918 w 4189767"/>
              <a:gd name="connsiteY79" fmla="*/ 1984272 h 3178089"/>
              <a:gd name="connsiteX80" fmla="*/ 3461152 w 4189767"/>
              <a:gd name="connsiteY80" fmla="*/ 1889398 h 3178089"/>
              <a:gd name="connsiteX81" fmla="*/ 4053425 w 4189767"/>
              <a:gd name="connsiteY81" fmla="*/ 1191012 h 3178089"/>
              <a:gd name="connsiteX82" fmla="*/ 4180425 w 4189767"/>
              <a:gd name="connsiteY82" fmla="*/ 1084817 h 3178089"/>
              <a:gd name="connsiteX83" fmla="*/ 4035606 w 4189767"/>
              <a:gd name="connsiteY83" fmla="*/ 1165028 h 3178089"/>
              <a:gd name="connsiteX84" fmla="*/ 3170741 w 4189767"/>
              <a:gd name="connsiteY84" fmla="*/ 1465924 h 3178089"/>
              <a:gd name="connsiteX85" fmla="*/ 3069544 w 4189767"/>
              <a:gd name="connsiteY85" fmla="*/ 1464612 h 3178089"/>
              <a:gd name="connsiteX86" fmla="*/ 3069159 w 4189767"/>
              <a:gd name="connsiteY86" fmla="*/ 1464569 h 3178089"/>
              <a:gd name="connsiteX87" fmla="*/ 3068487 w 4189767"/>
              <a:gd name="connsiteY87" fmla="*/ 1464600 h 3178089"/>
              <a:gd name="connsiteX88" fmla="*/ 3031498 w 4189767"/>
              <a:gd name="connsiteY88" fmla="*/ 1464121 h 3178089"/>
              <a:gd name="connsiteX89" fmla="*/ 3032944 w 4189767"/>
              <a:gd name="connsiteY89" fmla="*/ 1466229 h 3178089"/>
              <a:gd name="connsiteX90" fmla="*/ 2934886 w 4189767"/>
              <a:gd name="connsiteY90" fmla="*/ 1470724 h 3178089"/>
              <a:gd name="connsiteX91" fmla="*/ 2648253 w 4189767"/>
              <a:gd name="connsiteY91" fmla="*/ 1544384 h 3178089"/>
              <a:gd name="connsiteX92" fmla="*/ 2610157 w 4189767"/>
              <a:gd name="connsiteY92" fmla="*/ 1561908 h 3178089"/>
              <a:gd name="connsiteX93" fmla="*/ 2600440 w 4189767"/>
              <a:gd name="connsiteY93" fmla="*/ 1507876 h 3178089"/>
              <a:gd name="connsiteX94" fmla="*/ 2495331 w 4189767"/>
              <a:gd name="connsiteY94" fmla="*/ 1232681 h 3178089"/>
              <a:gd name="connsiteX95" fmla="*/ 2441667 w 4189767"/>
              <a:gd name="connsiteY95" fmla="*/ 1150126 h 3178089"/>
              <a:gd name="connsiteX96" fmla="*/ 2444318 w 4189767"/>
              <a:gd name="connsiteY96" fmla="*/ 1150126 h 3178089"/>
              <a:gd name="connsiteX97" fmla="*/ 2422216 w 4189767"/>
              <a:gd name="connsiteY97" fmla="*/ 1120202 h 3178089"/>
              <a:gd name="connsiteX98" fmla="*/ 2421847 w 4189767"/>
              <a:gd name="connsiteY98" fmla="*/ 1119637 h 3178089"/>
              <a:gd name="connsiteX99" fmla="*/ 2421584 w 4189767"/>
              <a:gd name="connsiteY99" fmla="*/ 1119346 h 3178089"/>
              <a:gd name="connsiteX100" fmla="*/ 2361114 w 4189767"/>
              <a:gd name="connsiteY100" fmla="*/ 1037479 h 3178089"/>
              <a:gd name="connsiteX101" fmla="*/ 2111218 w 4189767"/>
              <a:gd name="connsiteY101" fmla="*/ 163107 h 3178089"/>
              <a:gd name="connsiteX102" fmla="*/ 2094883 w 4189767"/>
              <a:gd name="connsiteY102" fmla="*/ 0 h 3178089"/>
              <a:gd name="connsiteX0" fmla="*/ 2094883 w 4189767"/>
              <a:gd name="connsiteY0" fmla="*/ 0 h 3178089"/>
              <a:gd name="connsiteX1" fmla="*/ 2078547 w 4189767"/>
              <a:gd name="connsiteY1" fmla="*/ 163107 h 3178089"/>
              <a:gd name="connsiteX2" fmla="*/ 1828651 w 4189767"/>
              <a:gd name="connsiteY2" fmla="*/ 1037479 h 3178089"/>
              <a:gd name="connsiteX3" fmla="*/ 1768181 w 4189767"/>
              <a:gd name="connsiteY3" fmla="*/ 1119346 h 3178089"/>
              <a:gd name="connsiteX4" fmla="*/ 1767918 w 4189767"/>
              <a:gd name="connsiteY4" fmla="*/ 1119637 h 3178089"/>
              <a:gd name="connsiteX5" fmla="*/ 1767550 w 4189767"/>
              <a:gd name="connsiteY5" fmla="*/ 1120202 h 3178089"/>
              <a:gd name="connsiteX6" fmla="*/ 1745448 w 4189767"/>
              <a:gd name="connsiteY6" fmla="*/ 1150126 h 3178089"/>
              <a:gd name="connsiteX7" fmla="*/ 1748099 w 4189767"/>
              <a:gd name="connsiteY7" fmla="*/ 1150126 h 3178089"/>
              <a:gd name="connsiteX8" fmla="*/ 1694435 w 4189767"/>
              <a:gd name="connsiteY8" fmla="*/ 1232681 h 3178089"/>
              <a:gd name="connsiteX9" fmla="*/ 1589326 w 4189767"/>
              <a:gd name="connsiteY9" fmla="*/ 1507876 h 3178089"/>
              <a:gd name="connsiteX10" fmla="*/ 1579610 w 4189767"/>
              <a:gd name="connsiteY10" fmla="*/ 1561908 h 3178089"/>
              <a:gd name="connsiteX11" fmla="*/ 1541514 w 4189767"/>
              <a:gd name="connsiteY11" fmla="*/ 1544384 h 3178089"/>
              <a:gd name="connsiteX12" fmla="*/ 1254881 w 4189767"/>
              <a:gd name="connsiteY12" fmla="*/ 1470724 h 3178089"/>
              <a:gd name="connsiteX13" fmla="*/ 1156823 w 4189767"/>
              <a:gd name="connsiteY13" fmla="*/ 1466229 h 3178089"/>
              <a:gd name="connsiteX14" fmla="*/ 1158269 w 4189767"/>
              <a:gd name="connsiteY14" fmla="*/ 1464121 h 3178089"/>
              <a:gd name="connsiteX15" fmla="*/ 1121280 w 4189767"/>
              <a:gd name="connsiteY15" fmla="*/ 1464600 h 3178089"/>
              <a:gd name="connsiteX16" fmla="*/ 1120608 w 4189767"/>
              <a:gd name="connsiteY16" fmla="*/ 1464569 h 3178089"/>
              <a:gd name="connsiteX17" fmla="*/ 1120223 w 4189767"/>
              <a:gd name="connsiteY17" fmla="*/ 1464612 h 3178089"/>
              <a:gd name="connsiteX18" fmla="*/ 1019026 w 4189767"/>
              <a:gd name="connsiteY18" fmla="*/ 1465924 h 3178089"/>
              <a:gd name="connsiteX19" fmla="*/ 154161 w 4189767"/>
              <a:gd name="connsiteY19" fmla="*/ 1165028 h 3178089"/>
              <a:gd name="connsiteX20" fmla="*/ 9342 w 4189767"/>
              <a:gd name="connsiteY20" fmla="*/ 1084817 h 3178089"/>
              <a:gd name="connsiteX21" fmla="*/ 136342 w 4189767"/>
              <a:gd name="connsiteY21" fmla="*/ 1191012 h 3178089"/>
              <a:gd name="connsiteX22" fmla="*/ 728615 w 4189767"/>
              <a:gd name="connsiteY22" fmla="*/ 1889398 h 3178089"/>
              <a:gd name="connsiteX23" fmla="*/ 763849 w 4189767"/>
              <a:gd name="connsiteY23" fmla="*/ 1984272 h 3178089"/>
              <a:gd name="connsiteX24" fmla="*/ 763948 w 4189767"/>
              <a:gd name="connsiteY24" fmla="*/ 1984647 h 3178089"/>
              <a:gd name="connsiteX25" fmla="*/ 764218 w 4189767"/>
              <a:gd name="connsiteY25" fmla="*/ 1985264 h 3178089"/>
              <a:gd name="connsiteX26" fmla="*/ 777097 w 4189767"/>
              <a:gd name="connsiteY26" fmla="*/ 2019941 h 3178089"/>
              <a:gd name="connsiteX27" fmla="*/ 778543 w 4189767"/>
              <a:gd name="connsiteY27" fmla="*/ 2017833 h 3178089"/>
              <a:gd name="connsiteX28" fmla="*/ 818063 w 4189767"/>
              <a:gd name="connsiteY28" fmla="*/ 2107687 h 3178089"/>
              <a:gd name="connsiteX29" fmla="*/ 990041 w 4189767"/>
              <a:gd name="connsiteY29" fmla="*/ 2348535 h 3178089"/>
              <a:gd name="connsiteX30" fmla="*/ 1037335 w 4189767"/>
              <a:gd name="connsiteY30" fmla="*/ 2394497 h 3178089"/>
              <a:gd name="connsiteX31" fmla="*/ 967663 w 4189767"/>
              <a:gd name="connsiteY31" fmla="*/ 2445738 h 3178089"/>
              <a:gd name="connsiteX32" fmla="*/ 907379 w 4189767"/>
              <a:gd name="connsiteY32" fmla="*/ 2505354 h 3178089"/>
              <a:gd name="connsiteX33" fmla="*/ 906932 w 4189767"/>
              <a:gd name="connsiteY33" fmla="*/ 2503082 h 3178089"/>
              <a:gd name="connsiteX34" fmla="*/ 885527 w 4189767"/>
              <a:gd name="connsiteY34" fmla="*/ 2526962 h 3178089"/>
              <a:gd name="connsiteX35" fmla="*/ 885115 w 4189767"/>
              <a:gd name="connsiteY35" fmla="*/ 2527371 h 3178089"/>
              <a:gd name="connsiteX36" fmla="*/ 884915 w 4189767"/>
              <a:gd name="connsiteY36" fmla="*/ 2527644 h 3178089"/>
              <a:gd name="connsiteX37" fmla="*/ 826355 w 4189767"/>
              <a:gd name="connsiteY37" fmla="*/ 2592980 h 3178089"/>
              <a:gd name="connsiteX38" fmla="*/ 134214 w 4189767"/>
              <a:gd name="connsiteY38" fmla="*/ 2951461 h 3178089"/>
              <a:gd name="connsiteX39" fmla="*/ 0 w 4189767"/>
              <a:gd name="connsiteY39" fmla="*/ 2992384 h 3178089"/>
              <a:gd name="connsiteX40" fmla="*/ 139718 w 4189767"/>
              <a:gd name="connsiteY40" fmla="*/ 2979460 h 3178089"/>
              <a:gd name="connsiteX41" fmla="*/ 916049 w 4189767"/>
              <a:gd name="connsiteY41" fmla="*/ 3049297 h 3178089"/>
              <a:gd name="connsiteX42" fmla="*/ 994982 w 4189767"/>
              <a:gd name="connsiteY42" fmla="*/ 3087607 h 3178089"/>
              <a:gd name="connsiteX43" fmla="*/ 995270 w 4189767"/>
              <a:gd name="connsiteY43" fmla="*/ 3087783 h 3178089"/>
              <a:gd name="connsiteX44" fmla="*/ 995807 w 4189767"/>
              <a:gd name="connsiteY44" fmla="*/ 3088007 h 3178089"/>
              <a:gd name="connsiteX45" fmla="*/ 1024658 w 4189767"/>
              <a:gd name="connsiteY45" fmla="*/ 3102009 h 3178089"/>
              <a:gd name="connsiteX46" fmla="*/ 1024212 w 4189767"/>
              <a:gd name="connsiteY46" fmla="*/ 3099737 h 3178089"/>
              <a:gd name="connsiteX47" fmla="*/ 1102576 w 4189767"/>
              <a:gd name="connsiteY47" fmla="*/ 3132100 h 3178089"/>
              <a:gd name="connsiteX48" fmla="*/ 1629648 w 4189767"/>
              <a:gd name="connsiteY48" fmla="*/ 3155914 h 3178089"/>
              <a:gd name="connsiteX49" fmla="*/ 1759630 w 4189767"/>
              <a:gd name="connsiteY49" fmla="*/ 3122691 h 3178089"/>
              <a:gd name="connsiteX50" fmla="*/ 1802413 w 4189767"/>
              <a:gd name="connsiteY50" fmla="*/ 3111413 h 3178089"/>
              <a:gd name="connsiteX51" fmla="*/ 2378675 w 4189767"/>
              <a:gd name="connsiteY51" fmla="*/ 3111413 h 3178089"/>
              <a:gd name="connsiteX52" fmla="*/ 2430138 w 4189767"/>
              <a:gd name="connsiteY52" fmla="*/ 3122691 h 3178089"/>
              <a:gd name="connsiteX53" fmla="*/ 2560119 w 4189767"/>
              <a:gd name="connsiteY53" fmla="*/ 3155914 h 3178089"/>
              <a:gd name="connsiteX54" fmla="*/ 3087191 w 4189767"/>
              <a:gd name="connsiteY54" fmla="*/ 3132100 h 3178089"/>
              <a:gd name="connsiteX55" fmla="*/ 3165555 w 4189767"/>
              <a:gd name="connsiteY55" fmla="*/ 3099737 h 3178089"/>
              <a:gd name="connsiteX56" fmla="*/ 3165109 w 4189767"/>
              <a:gd name="connsiteY56" fmla="*/ 3102009 h 3178089"/>
              <a:gd name="connsiteX57" fmla="*/ 3193960 w 4189767"/>
              <a:gd name="connsiteY57" fmla="*/ 3088007 h 3178089"/>
              <a:gd name="connsiteX58" fmla="*/ 3194497 w 4189767"/>
              <a:gd name="connsiteY58" fmla="*/ 3087783 h 3178089"/>
              <a:gd name="connsiteX59" fmla="*/ 3194785 w 4189767"/>
              <a:gd name="connsiteY59" fmla="*/ 3087607 h 3178089"/>
              <a:gd name="connsiteX60" fmla="*/ 3273718 w 4189767"/>
              <a:gd name="connsiteY60" fmla="*/ 3049297 h 3178089"/>
              <a:gd name="connsiteX61" fmla="*/ 4050049 w 4189767"/>
              <a:gd name="connsiteY61" fmla="*/ 2979460 h 3178089"/>
              <a:gd name="connsiteX62" fmla="*/ 4189767 w 4189767"/>
              <a:gd name="connsiteY62" fmla="*/ 2992384 h 3178089"/>
              <a:gd name="connsiteX63" fmla="*/ 4055553 w 4189767"/>
              <a:gd name="connsiteY63" fmla="*/ 2951461 h 3178089"/>
              <a:gd name="connsiteX64" fmla="*/ 3363412 w 4189767"/>
              <a:gd name="connsiteY64" fmla="*/ 2592980 h 3178089"/>
              <a:gd name="connsiteX65" fmla="*/ 3304852 w 4189767"/>
              <a:gd name="connsiteY65" fmla="*/ 2527644 h 3178089"/>
              <a:gd name="connsiteX66" fmla="*/ 3304652 w 4189767"/>
              <a:gd name="connsiteY66" fmla="*/ 2527371 h 3178089"/>
              <a:gd name="connsiteX67" fmla="*/ 3304240 w 4189767"/>
              <a:gd name="connsiteY67" fmla="*/ 2526962 h 3178089"/>
              <a:gd name="connsiteX68" fmla="*/ 3282835 w 4189767"/>
              <a:gd name="connsiteY68" fmla="*/ 2503082 h 3178089"/>
              <a:gd name="connsiteX69" fmla="*/ 3282388 w 4189767"/>
              <a:gd name="connsiteY69" fmla="*/ 2505354 h 3178089"/>
              <a:gd name="connsiteX70" fmla="*/ 3222104 w 4189767"/>
              <a:gd name="connsiteY70" fmla="*/ 2445738 h 3178089"/>
              <a:gd name="connsiteX71" fmla="*/ 3152432 w 4189767"/>
              <a:gd name="connsiteY71" fmla="*/ 2394497 h 3178089"/>
              <a:gd name="connsiteX72" fmla="*/ 3199726 w 4189767"/>
              <a:gd name="connsiteY72" fmla="*/ 2348535 h 3178089"/>
              <a:gd name="connsiteX73" fmla="*/ 3371704 w 4189767"/>
              <a:gd name="connsiteY73" fmla="*/ 2107687 h 3178089"/>
              <a:gd name="connsiteX74" fmla="*/ 3411224 w 4189767"/>
              <a:gd name="connsiteY74" fmla="*/ 2017833 h 3178089"/>
              <a:gd name="connsiteX75" fmla="*/ 3412670 w 4189767"/>
              <a:gd name="connsiteY75" fmla="*/ 2019941 h 3178089"/>
              <a:gd name="connsiteX76" fmla="*/ 3425549 w 4189767"/>
              <a:gd name="connsiteY76" fmla="*/ 1985264 h 3178089"/>
              <a:gd name="connsiteX77" fmla="*/ 3425819 w 4189767"/>
              <a:gd name="connsiteY77" fmla="*/ 1984647 h 3178089"/>
              <a:gd name="connsiteX78" fmla="*/ 3425918 w 4189767"/>
              <a:gd name="connsiteY78" fmla="*/ 1984272 h 3178089"/>
              <a:gd name="connsiteX79" fmla="*/ 3461152 w 4189767"/>
              <a:gd name="connsiteY79" fmla="*/ 1889398 h 3178089"/>
              <a:gd name="connsiteX80" fmla="*/ 4053425 w 4189767"/>
              <a:gd name="connsiteY80" fmla="*/ 1191012 h 3178089"/>
              <a:gd name="connsiteX81" fmla="*/ 4180425 w 4189767"/>
              <a:gd name="connsiteY81" fmla="*/ 1084817 h 3178089"/>
              <a:gd name="connsiteX82" fmla="*/ 4035606 w 4189767"/>
              <a:gd name="connsiteY82" fmla="*/ 1165028 h 3178089"/>
              <a:gd name="connsiteX83" fmla="*/ 3170741 w 4189767"/>
              <a:gd name="connsiteY83" fmla="*/ 1465924 h 3178089"/>
              <a:gd name="connsiteX84" fmla="*/ 3069544 w 4189767"/>
              <a:gd name="connsiteY84" fmla="*/ 1464612 h 3178089"/>
              <a:gd name="connsiteX85" fmla="*/ 3069159 w 4189767"/>
              <a:gd name="connsiteY85" fmla="*/ 1464569 h 3178089"/>
              <a:gd name="connsiteX86" fmla="*/ 3068487 w 4189767"/>
              <a:gd name="connsiteY86" fmla="*/ 1464600 h 3178089"/>
              <a:gd name="connsiteX87" fmla="*/ 3031498 w 4189767"/>
              <a:gd name="connsiteY87" fmla="*/ 1464121 h 3178089"/>
              <a:gd name="connsiteX88" fmla="*/ 3032944 w 4189767"/>
              <a:gd name="connsiteY88" fmla="*/ 1466229 h 3178089"/>
              <a:gd name="connsiteX89" fmla="*/ 2934886 w 4189767"/>
              <a:gd name="connsiteY89" fmla="*/ 1470724 h 3178089"/>
              <a:gd name="connsiteX90" fmla="*/ 2648253 w 4189767"/>
              <a:gd name="connsiteY90" fmla="*/ 1544384 h 3178089"/>
              <a:gd name="connsiteX91" fmla="*/ 2610157 w 4189767"/>
              <a:gd name="connsiteY91" fmla="*/ 1561908 h 3178089"/>
              <a:gd name="connsiteX92" fmla="*/ 2600440 w 4189767"/>
              <a:gd name="connsiteY92" fmla="*/ 1507876 h 3178089"/>
              <a:gd name="connsiteX93" fmla="*/ 2495331 w 4189767"/>
              <a:gd name="connsiteY93" fmla="*/ 1232681 h 3178089"/>
              <a:gd name="connsiteX94" fmla="*/ 2441667 w 4189767"/>
              <a:gd name="connsiteY94" fmla="*/ 1150126 h 3178089"/>
              <a:gd name="connsiteX95" fmla="*/ 2444318 w 4189767"/>
              <a:gd name="connsiteY95" fmla="*/ 1150126 h 3178089"/>
              <a:gd name="connsiteX96" fmla="*/ 2422216 w 4189767"/>
              <a:gd name="connsiteY96" fmla="*/ 1120202 h 3178089"/>
              <a:gd name="connsiteX97" fmla="*/ 2421847 w 4189767"/>
              <a:gd name="connsiteY97" fmla="*/ 1119637 h 3178089"/>
              <a:gd name="connsiteX98" fmla="*/ 2421584 w 4189767"/>
              <a:gd name="connsiteY98" fmla="*/ 1119346 h 3178089"/>
              <a:gd name="connsiteX99" fmla="*/ 2361114 w 4189767"/>
              <a:gd name="connsiteY99" fmla="*/ 1037479 h 3178089"/>
              <a:gd name="connsiteX100" fmla="*/ 2111218 w 4189767"/>
              <a:gd name="connsiteY100" fmla="*/ 163107 h 3178089"/>
              <a:gd name="connsiteX101" fmla="*/ 2094883 w 4189767"/>
              <a:gd name="connsiteY101" fmla="*/ 0 h 3178089"/>
              <a:gd name="connsiteX0" fmla="*/ 2094883 w 4189767"/>
              <a:gd name="connsiteY0" fmla="*/ 0 h 3178089"/>
              <a:gd name="connsiteX1" fmla="*/ 2078547 w 4189767"/>
              <a:gd name="connsiteY1" fmla="*/ 163107 h 3178089"/>
              <a:gd name="connsiteX2" fmla="*/ 1828651 w 4189767"/>
              <a:gd name="connsiteY2" fmla="*/ 1037479 h 3178089"/>
              <a:gd name="connsiteX3" fmla="*/ 1768181 w 4189767"/>
              <a:gd name="connsiteY3" fmla="*/ 1119346 h 3178089"/>
              <a:gd name="connsiteX4" fmla="*/ 1767918 w 4189767"/>
              <a:gd name="connsiteY4" fmla="*/ 1119637 h 3178089"/>
              <a:gd name="connsiteX5" fmla="*/ 1767550 w 4189767"/>
              <a:gd name="connsiteY5" fmla="*/ 1120202 h 3178089"/>
              <a:gd name="connsiteX6" fmla="*/ 1745448 w 4189767"/>
              <a:gd name="connsiteY6" fmla="*/ 1150126 h 3178089"/>
              <a:gd name="connsiteX7" fmla="*/ 1748099 w 4189767"/>
              <a:gd name="connsiteY7" fmla="*/ 1150126 h 3178089"/>
              <a:gd name="connsiteX8" fmla="*/ 1694435 w 4189767"/>
              <a:gd name="connsiteY8" fmla="*/ 1232681 h 3178089"/>
              <a:gd name="connsiteX9" fmla="*/ 1589326 w 4189767"/>
              <a:gd name="connsiteY9" fmla="*/ 1507876 h 3178089"/>
              <a:gd name="connsiteX10" fmla="*/ 1579610 w 4189767"/>
              <a:gd name="connsiteY10" fmla="*/ 1561908 h 3178089"/>
              <a:gd name="connsiteX11" fmla="*/ 1541514 w 4189767"/>
              <a:gd name="connsiteY11" fmla="*/ 1544384 h 3178089"/>
              <a:gd name="connsiteX12" fmla="*/ 1254881 w 4189767"/>
              <a:gd name="connsiteY12" fmla="*/ 1470724 h 3178089"/>
              <a:gd name="connsiteX13" fmla="*/ 1156823 w 4189767"/>
              <a:gd name="connsiteY13" fmla="*/ 1466229 h 3178089"/>
              <a:gd name="connsiteX14" fmla="*/ 1158269 w 4189767"/>
              <a:gd name="connsiteY14" fmla="*/ 1464121 h 3178089"/>
              <a:gd name="connsiteX15" fmla="*/ 1121280 w 4189767"/>
              <a:gd name="connsiteY15" fmla="*/ 1464600 h 3178089"/>
              <a:gd name="connsiteX16" fmla="*/ 1120608 w 4189767"/>
              <a:gd name="connsiteY16" fmla="*/ 1464569 h 3178089"/>
              <a:gd name="connsiteX17" fmla="*/ 1120223 w 4189767"/>
              <a:gd name="connsiteY17" fmla="*/ 1464612 h 3178089"/>
              <a:gd name="connsiteX18" fmla="*/ 1019026 w 4189767"/>
              <a:gd name="connsiteY18" fmla="*/ 1465924 h 3178089"/>
              <a:gd name="connsiteX19" fmla="*/ 154161 w 4189767"/>
              <a:gd name="connsiteY19" fmla="*/ 1165028 h 3178089"/>
              <a:gd name="connsiteX20" fmla="*/ 9342 w 4189767"/>
              <a:gd name="connsiteY20" fmla="*/ 1084817 h 3178089"/>
              <a:gd name="connsiteX21" fmla="*/ 136342 w 4189767"/>
              <a:gd name="connsiteY21" fmla="*/ 1191012 h 3178089"/>
              <a:gd name="connsiteX22" fmla="*/ 728615 w 4189767"/>
              <a:gd name="connsiteY22" fmla="*/ 1889398 h 3178089"/>
              <a:gd name="connsiteX23" fmla="*/ 763849 w 4189767"/>
              <a:gd name="connsiteY23" fmla="*/ 1984272 h 3178089"/>
              <a:gd name="connsiteX24" fmla="*/ 763948 w 4189767"/>
              <a:gd name="connsiteY24" fmla="*/ 1984647 h 3178089"/>
              <a:gd name="connsiteX25" fmla="*/ 764218 w 4189767"/>
              <a:gd name="connsiteY25" fmla="*/ 1985264 h 3178089"/>
              <a:gd name="connsiteX26" fmla="*/ 777097 w 4189767"/>
              <a:gd name="connsiteY26" fmla="*/ 2019941 h 3178089"/>
              <a:gd name="connsiteX27" fmla="*/ 778543 w 4189767"/>
              <a:gd name="connsiteY27" fmla="*/ 2017833 h 3178089"/>
              <a:gd name="connsiteX28" fmla="*/ 818063 w 4189767"/>
              <a:gd name="connsiteY28" fmla="*/ 2107687 h 3178089"/>
              <a:gd name="connsiteX29" fmla="*/ 990041 w 4189767"/>
              <a:gd name="connsiteY29" fmla="*/ 2348535 h 3178089"/>
              <a:gd name="connsiteX30" fmla="*/ 1037335 w 4189767"/>
              <a:gd name="connsiteY30" fmla="*/ 2394497 h 3178089"/>
              <a:gd name="connsiteX31" fmla="*/ 967663 w 4189767"/>
              <a:gd name="connsiteY31" fmla="*/ 2445738 h 3178089"/>
              <a:gd name="connsiteX32" fmla="*/ 907379 w 4189767"/>
              <a:gd name="connsiteY32" fmla="*/ 2505354 h 3178089"/>
              <a:gd name="connsiteX33" fmla="*/ 906932 w 4189767"/>
              <a:gd name="connsiteY33" fmla="*/ 2503082 h 3178089"/>
              <a:gd name="connsiteX34" fmla="*/ 885527 w 4189767"/>
              <a:gd name="connsiteY34" fmla="*/ 2526962 h 3178089"/>
              <a:gd name="connsiteX35" fmla="*/ 885115 w 4189767"/>
              <a:gd name="connsiteY35" fmla="*/ 2527371 h 3178089"/>
              <a:gd name="connsiteX36" fmla="*/ 884915 w 4189767"/>
              <a:gd name="connsiteY36" fmla="*/ 2527644 h 3178089"/>
              <a:gd name="connsiteX37" fmla="*/ 826355 w 4189767"/>
              <a:gd name="connsiteY37" fmla="*/ 2592980 h 3178089"/>
              <a:gd name="connsiteX38" fmla="*/ 134214 w 4189767"/>
              <a:gd name="connsiteY38" fmla="*/ 2951461 h 3178089"/>
              <a:gd name="connsiteX39" fmla="*/ 0 w 4189767"/>
              <a:gd name="connsiteY39" fmla="*/ 2992384 h 3178089"/>
              <a:gd name="connsiteX40" fmla="*/ 139718 w 4189767"/>
              <a:gd name="connsiteY40" fmla="*/ 2979460 h 3178089"/>
              <a:gd name="connsiteX41" fmla="*/ 916049 w 4189767"/>
              <a:gd name="connsiteY41" fmla="*/ 3049297 h 3178089"/>
              <a:gd name="connsiteX42" fmla="*/ 994982 w 4189767"/>
              <a:gd name="connsiteY42" fmla="*/ 3087607 h 3178089"/>
              <a:gd name="connsiteX43" fmla="*/ 995270 w 4189767"/>
              <a:gd name="connsiteY43" fmla="*/ 3087783 h 3178089"/>
              <a:gd name="connsiteX44" fmla="*/ 995807 w 4189767"/>
              <a:gd name="connsiteY44" fmla="*/ 3088007 h 3178089"/>
              <a:gd name="connsiteX45" fmla="*/ 1024658 w 4189767"/>
              <a:gd name="connsiteY45" fmla="*/ 3102009 h 3178089"/>
              <a:gd name="connsiteX46" fmla="*/ 1024212 w 4189767"/>
              <a:gd name="connsiteY46" fmla="*/ 3099737 h 3178089"/>
              <a:gd name="connsiteX47" fmla="*/ 1102576 w 4189767"/>
              <a:gd name="connsiteY47" fmla="*/ 3132100 h 3178089"/>
              <a:gd name="connsiteX48" fmla="*/ 1629648 w 4189767"/>
              <a:gd name="connsiteY48" fmla="*/ 3155914 h 3178089"/>
              <a:gd name="connsiteX49" fmla="*/ 1759630 w 4189767"/>
              <a:gd name="connsiteY49" fmla="*/ 3122691 h 3178089"/>
              <a:gd name="connsiteX50" fmla="*/ 1802413 w 4189767"/>
              <a:gd name="connsiteY50" fmla="*/ 3111413 h 3178089"/>
              <a:gd name="connsiteX51" fmla="*/ 2378675 w 4189767"/>
              <a:gd name="connsiteY51" fmla="*/ 3111413 h 3178089"/>
              <a:gd name="connsiteX52" fmla="*/ 2560119 w 4189767"/>
              <a:gd name="connsiteY52" fmla="*/ 3155914 h 3178089"/>
              <a:gd name="connsiteX53" fmla="*/ 3087191 w 4189767"/>
              <a:gd name="connsiteY53" fmla="*/ 3132100 h 3178089"/>
              <a:gd name="connsiteX54" fmla="*/ 3165555 w 4189767"/>
              <a:gd name="connsiteY54" fmla="*/ 3099737 h 3178089"/>
              <a:gd name="connsiteX55" fmla="*/ 3165109 w 4189767"/>
              <a:gd name="connsiteY55" fmla="*/ 3102009 h 3178089"/>
              <a:gd name="connsiteX56" fmla="*/ 3193960 w 4189767"/>
              <a:gd name="connsiteY56" fmla="*/ 3088007 h 3178089"/>
              <a:gd name="connsiteX57" fmla="*/ 3194497 w 4189767"/>
              <a:gd name="connsiteY57" fmla="*/ 3087783 h 3178089"/>
              <a:gd name="connsiteX58" fmla="*/ 3194785 w 4189767"/>
              <a:gd name="connsiteY58" fmla="*/ 3087607 h 3178089"/>
              <a:gd name="connsiteX59" fmla="*/ 3273718 w 4189767"/>
              <a:gd name="connsiteY59" fmla="*/ 3049297 h 3178089"/>
              <a:gd name="connsiteX60" fmla="*/ 4050049 w 4189767"/>
              <a:gd name="connsiteY60" fmla="*/ 2979460 h 3178089"/>
              <a:gd name="connsiteX61" fmla="*/ 4189767 w 4189767"/>
              <a:gd name="connsiteY61" fmla="*/ 2992384 h 3178089"/>
              <a:gd name="connsiteX62" fmla="*/ 4055553 w 4189767"/>
              <a:gd name="connsiteY62" fmla="*/ 2951461 h 3178089"/>
              <a:gd name="connsiteX63" fmla="*/ 3363412 w 4189767"/>
              <a:gd name="connsiteY63" fmla="*/ 2592980 h 3178089"/>
              <a:gd name="connsiteX64" fmla="*/ 3304852 w 4189767"/>
              <a:gd name="connsiteY64" fmla="*/ 2527644 h 3178089"/>
              <a:gd name="connsiteX65" fmla="*/ 3304652 w 4189767"/>
              <a:gd name="connsiteY65" fmla="*/ 2527371 h 3178089"/>
              <a:gd name="connsiteX66" fmla="*/ 3304240 w 4189767"/>
              <a:gd name="connsiteY66" fmla="*/ 2526962 h 3178089"/>
              <a:gd name="connsiteX67" fmla="*/ 3282835 w 4189767"/>
              <a:gd name="connsiteY67" fmla="*/ 2503082 h 3178089"/>
              <a:gd name="connsiteX68" fmla="*/ 3282388 w 4189767"/>
              <a:gd name="connsiteY68" fmla="*/ 2505354 h 3178089"/>
              <a:gd name="connsiteX69" fmla="*/ 3222104 w 4189767"/>
              <a:gd name="connsiteY69" fmla="*/ 2445738 h 3178089"/>
              <a:gd name="connsiteX70" fmla="*/ 3152432 w 4189767"/>
              <a:gd name="connsiteY70" fmla="*/ 2394497 h 3178089"/>
              <a:gd name="connsiteX71" fmla="*/ 3199726 w 4189767"/>
              <a:gd name="connsiteY71" fmla="*/ 2348535 h 3178089"/>
              <a:gd name="connsiteX72" fmla="*/ 3371704 w 4189767"/>
              <a:gd name="connsiteY72" fmla="*/ 2107687 h 3178089"/>
              <a:gd name="connsiteX73" fmla="*/ 3411224 w 4189767"/>
              <a:gd name="connsiteY73" fmla="*/ 2017833 h 3178089"/>
              <a:gd name="connsiteX74" fmla="*/ 3412670 w 4189767"/>
              <a:gd name="connsiteY74" fmla="*/ 2019941 h 3178089"/>
              <a:gd name="connsiteX75" fmla="*/ 3425549 w 4189767"/>
              <a:gd name="connsiteY75" fmla="*/ 1985264 h 3178089"/>
              <a:gd name="connsiteX76" fmla="*/ 3425819 w 4189767"/>
              <a:gd name="connsiteY76" fmla="*/ 1984647 h 3178089"/>
              <a:gd name="connsiteX77" fmla="*/ 3425918 w 4189767"/>
              <a:gd name="connsiteY77" fmla="*/ 1984272 h 3178089"/>
              <a:gd name="connsiteX78" fmla="*/ 3461152 w 4189767"/>
              <a:gd name="connsiteY78" fmla="*/ 1889398 h 3178089"/>
              <a:gd name="connsiteX79" fmla="*/ 4053425 w 4189767"/>
              <a:gd name="connsiteY79" fmla="*/ 1191012 h 3178089"/>
              <a:gd name="connsiteX80" fmla="*/ 4180425 w 4189767"/>
              <a:gd name="connsiteY80" fmla="*/ 1084817 h 3178089"/>
              <a:gd name="connsiteX81" fmla="*/ 4035606 w 4189767"/>
              <a:gd name="connsiteY81" fmla="*/ 1165028 h 3178089"/>
              <a:gd name="connsiteX82" fmla="*/ 3170741 w 4189767"/>
              <a:gd name="connsiteY82" fmla="*/ 1465924 h 3178089"/>
              <a:gd name="connsiteX83" fmla="*/ 3069544 w 4189767"/>
              <a:gd name="connsiteY83" fmla="*/ 1464612 h 3178089"/>
              <a:gd name="connsiteX84" fmla="*/ 3069159 w 4189767"/>
              <a:gd name="connsiteY84" fmla="*/ 1464569 h 3178089"/>
              <a:gd name="connsiteX85" fmla="*/ 3068487 w 4189767"/>
              <a:gd name="connsiteY85" fmla="*/ 1464600 h 3178089"/>
              <a:gd name="connsiteX86" fmla="*/ 3031498 w 4189767"/>
              <a:gd name="connsiteY86" fmla="*/ 1464121 h 3178089"/>
              <a:gd name="connsiteX87" fmla="*/ 3032944 w 4189767"/>
              <a:gd name="connsiteY87" fmla="*/ 1466229 h 3178089"/>
              <a:gd name="connsiteX88" fmla="*/ 2934886 w 4189767"/>
              <a:gd name="connsiteY88" fmla="*/ 1470724 h 3178089"/>
              <a:gd name="connsiteX89" fmla="*/ 2648253 w 4189767"/>
              <a:gd name="connsiteY89" fmla="*/ 1544384 h 3178089"/>
              <a:gd name="connsiteX90" fmla="*/ 2610157 w 4189767"/>
              <a:gd name="connsiteY90" fmla="*/ 1561908 h 3178089"/>
              <a:gd name="connsiteX91" fmla="*/ 2600440 w 4189767"/>
              <a:gd name="connsiteY91" fmla="*/ 1507876 h 3178089"/>
              <a:gd name="connsiteX92" fmla="*/ 2495331 w 4189767"/>
              <a:gd name="connsiteY92" fmla="*/ 1232681 h 3178089"/>
              <a:gd name="connsiteX93" fmla="*/ 2441667 w 4189767"/>
              <a:gd name="connsiteY93" fmla="*/ 1150126 h 3178089"/>
              <a:gd name="connsiteX94" fmla="*/ 2444318 w 4189767"/>
              <a:gd name="connsiteY94" fmla="*/ 1150126 h 3178089"/>
              <a:gd name="connsiteX95" fmla="*/ 2422216 w 4189767"/>
              <a:gd name="connsiteY95" fmla="*/ 1120202 h 3178089"/>
              <a:gd name="connsiteX96" fmla="*/ 2421847 w 4189767"/>
              <a:gd name="connsiteY96" fmla="*/ 1119637 h 3178089"/>
              <a:gd name="connsiteX97" fmla="*/ 2421584 w 4189767"/>
              <a:gd name="connsiteY97" fmla="*/ 1119346 h 3178089"/>
              <a:gd name="connsiteX98" fmla="*/ 2361114 w 4189767"/>
              <a:gd name="connsiteY98" fmla="*/ 1037479 h 3178089"/>
              <a:gd name="connsiteX99" fmla="*/ 2111218 w 4189767"/>
              <a:gd name="connsiteY99" fmla="*/ 163107 h 3178089"/>
              <a:gd name="connsiteX100" fmla="*/ 2094883 w 4189767"/>
              <a:gd name="connsiteY100" fmla="*/ 0 h 3178089"/>
              <a:gd name="connsiteX0" fmla="*/ 2094883 w 4189767"/>
              <a:gd name="connsiteY0" fmla="*/ 0 h 3178089"/>
              <a:gd name="connsiteX1" fmla="*/ 2078547 w 4189767"/>
              <a:gd name="connsiteY1" fmla="*/ 163107 h 3178089"/>
              <a:gd name="connsiteX2" fmla="*/ 1828651 w 4189767"/>
              <a:gd name="connsiteY2" fmla="*/ 1037479 h 3178089"/>
              <a:gd name="connsiteX3" fmla="*/ 1768181 w 4189767"/>
              <a:gd name="connsiteY3" fmla="*/ 1119346 h 3178089"/>
              <a:gd name="connsiteX4" fmla="*/ 1767918 w 4189767"/>
              <a:gd name="connsiteY4" fmla="*/ 1119637 h 3178089"/>
              <a:gd name="connsiteX5" fmla="*/ 1767550 w 4189767"/>
              <a:gd name="connsiteY5" fmla="*/ 1120202 h 3178089"/>
              <a:gd name="connsiteX6" fmla="*/ 1745448 w 4189767"/>
              <a:gd name="connsiteY6" fmla="*/ 1150126 h 3178089"/>
              <a:gd name="connsiteX7" fmla="*/ 1748099 w 4189767"/>
              <a:gd name="connsiteY7" fmla="*/ 1150126 h 3178089"/>
              <a:gd name="connsiteX8" fmla="*/ 1694435 w 4189767"/>
              <a:gd name="connsiteY8" fmla="*/ 1232681 h 3178089"/>
              <a:gd name="connsiteX9" fmla="*/ 1589326 w 4189767"/>
              <a:gd name="connsiteY9" fmla="*/ 1507876 h 3178089"/>
              <a:gd name="connsiteX10" fmla="*/ 1579610 w 4189767"/>
              <a:gd name="connsiteY10" fmla="*/ 1561908 h 3178089"/>
              <a:gd name="connsiteX11" fmla="*/ 1541514 w 4189767"/>
              <a:gd name="connsiteY11" fmla="*/ 1544384 h 3178089"/>
              <a:gd name="connsiteX12" fmla="*/ 1254881 w 4189767"/>
              <a:gd name="connsiteY12" fmla="*/ 1470724 h 3178089"/>
              <a:gd name="connsiteX13" fmla="*/ 1156823 w 4189767"/>
              <a:gd name="connsiteY13" fmla="*/ 1466229 h 3178089"/>
              <a:gd name="connsiteX14" fmla="*/ 1158269 w 4189767"/>
              <a:gd name="connsiteY14" fmla="*/ 1464121 h 3178089"/>
              <a:gd name="connsiteX15" fmla="*/ 1121280 w 4189767"/>
              <a:gd name="connsiteY15" fmla="*/ 1464600 h 3178089"/>
              <a:gd name="connsiteX16" fmla="*/ 1120608 w 4189767"/>
              <a:gd name="connsiteY16" fmla="*/ 1464569 h 3178089"/>
              <a:gd name="connsiteX17" fmla="*/ 1120223 w 4189767"/>
              <a:gd name="connsiteY17" fmla="*/ 1464612 h 3178089"/>
              <a:gd name="connsiteX18" fmla="*/ 1019026 w 4189767"/>
              <a:gd name="connsiteY18" fmla="*/ 1465924 h 3178089"/>
              <a:gd name="connsiteX19" fmla="*/ 154161 w 4189767"/>
              <a:gd name="connsiteY19" fmla="*/ 1165028 h 3178089"/>
              <a:gd name="connsiteX20" fmla="*/ 9342 w 4189767"/>
              <a:gd name="connsiteY20" fmla="*/ 1084817 h 3178089"/>
              <a:gd name="connsiteX21" fmla="*/ 136342 w 4189767"/>
              <a:gd name="connsiteY21" fmla="*/ 1191012 h 3178089"/>
              <a:gd name="connsiteX22" fmla="*/ 728615 w 4189767"/>
              <a:gd name="connsiteY22" fmla="*/ 1889398 h 3178089"/>
              <a:gd name="connsiteX23" fmla="*/ 763849 w 4189767"/>
              <a:gd name="connsiteY23" fmla="*/ 1984272 h 3178089"/>
              <a:gd name="connsiteX24" fmla="*/ 763948 w 4189767"/>
              <a:gd name="connsiteY24" fmla="*/ 1984647 h 3178089"/>
              <a:gd name="connsiteX25" fmla="*/ 764218 w 4189767"/>
              <a:gd name="connsiteY25" fmla="*/ 1985264 h 3178089"/>
              <a:gd name="connsiteX26" fmla="*/ 777097 w 4189767"/>
              <a:gd name="connsiteY26" fmla="*/ 2019941 h 3178089"/>
              <a:gd name="connsiteX27" fmla="*/ 778543 w 4189767"/>
              <a:gd name="connsiteY27" fmla="*/ 2017833 h 3178089"/>
              <a:gd name="connsiteX28" fmla="*/ 818063 w 4189767"/>
              <a:gd name="connsiteY28" fmla="*/ 2107687 h 3178089"/>
              <a:gd name="connsiteX29" fmla="*/ 990041 w 4189767"/>
              <a:gd name="connsiteY29" fmla="*/ 2348535 h 3178089"/>
              <a:gd name="connsiteX30" fmla="*/ 1037335 w 4189767"/>
              <a:gd name="connsiteY30" fmla="*/ 2394497 h 3178089"/>
              <a:gd name="connsiteX31" fmla="*/ 967663 w 4189767"/>
              <a:gd name="connsiteY31" fmla="*/ 2445738 h 3178089"/>
              <a:gd name="connsiteX32" fmla="*/ 907379 w 4189767"/>
              <a:gd name="connsiteY32" fmla="*/ 2505354 h 3178089"/>
              <a:gd name="connsiteX33" fmla="*/ 906932 w 4189767"/>
              <a:gd name="connsiteY33" fmla="*/ 2503082 h 3178089"/>
              <a:gd name="connsiteX34" fmla="*/ 885527 w 4189767"/>
              <a:gd name="connsiteY34" fmla="*/ 2526962 h 3178089"/>
              <a:gd name="connsiteX35" fmla="*/ 885115 w 4189767"/>
              <a:gd name="connsiteY35" fmla="*/ 2527371 h 3178089"/>
              <a:gd name="connsiteX36" fmla="*/ 884915 w 4189767"/>
              <a:gd name="connsiteY36" fmla="*/ 2527644 h 3178089"/>
              <a:gd name="connsiteX37" fmla="*/ 826355 w 4189767"/>
              <a:gd name="connsiteY37" fmla="*/ 2592980 h 3178089"/>
              <a:gd name="connsiteX38" fmla="*/ 134214 w 4189767"/>
              <a:gd name="connsiteY38" fmla="*/ 2951461 h 3178089"/>
              <a:gd name="connsiteX39" fmla="*/ 0 w 4189767"/>
              <a:gd name="connsiteY39" fmla="*/ 2992384 h 3178089"/>
              <a:gd name="connsiteX40" fmla="*/ 139718 w 4189767"/>
              <a:gd name="connsiteY40" fmla="*/ 2979460 h 3178089"/>
              <a:gd name="connsiteX41" fmla="*/ 916049 w 4189767"/>
              <a:gd name="connsiteY41" fmla="*/ 3049297 h 3178089"/>
              <a:gd name="connsiteX42" fmla="*/ 994982 w 4189767"/>
              <a:gd name="connsiteY42" fmla="*/ 3087607 h 3178089"/>
              <a:gd name="connsiteX43" fmla="*/ 995270 w 4189767"/>
              <a:gd name="connsiteY43" fmla="*/ 3087783 h 3178089"/>
              <a:gd name="connsiteX44" fmla="*/ 995807 w 4189767"/>
              <a:gd name="connsiteY44" fmla="*/ 3088007 h 3178089"/>
              <a:gd name="connsiteX45" fmla="*/ 1024658 w 4189767"/>
              <a:gd name="connsiteY45" fmla="*/ 3102009 h 3178089"/>
              <a:gd name="connsiteX46" fmla="*/ 1024212 w 4189767"/>
              <a:gd name="connsiteY46" fmla="*/ 3099737 h 3178089"/>
              <a:gd name="connsiteX47" fmla="*/ 1102576 w 4189767"/>
              <a:gd name="connsiteY47" fmla="*/ 3132100 h 3178089"/>
              <a:gd name="connsiteX48" fmla="*/ 1629648 w 4189767"/>
              <a:gd name="connsiteY48" fmla="*/ 3155914 h 3178089"/>
              <a:gd name="connsiteX49" fmla="*/ 1802413 w 4189767"/>
              <a:gd name="connsiteY49" fmla="*/ 3111413 h 3178089"/>
              <a:gd name="connsiteX50" fmla="*/ 2378675 w 4189767"/>
              <a:gd name="connsiteY50" fmla="*/ 3111413 h 3178089"/>
              <a:gd name="connsiteX51" fmla="*/ 2560119 w 4189767"/>
              <a:gd name="connsiteY51" fmla="*/ 3155914 h 3178089"/>
              <a:gd name="connsiteX52" fmla="*/ 3087191 w 4189767"/>
              <a:gd name="connsiteY52" fmla="*/ 3132100 h 3178089"/>
              <a:gd name="connsiteX53" fmla="*/ 3165555 w 4189767"/>
              <a:gd name="connsiteY53" fmla="*/ 3099737 h 3178089"/>
              <a:gd name="connsiteX54" fmla="*/ 3165109 w 4189767"/>
              <a:gd name="connsiteY54" fmla="*/ 3102009 h 3178089"/>
              <a:gd name="connsiteX55" fmla="*/ 3193960 w 4189767"/>
              <a:gd name="connsiteY55" fmla="*/ 3088007 h 3178089"/>
              <a:gd name="connsiteX56" fmla="*/ 3194497 w 4189767"/>
              <a:gd name="connsiteY56" fmla="*/ 3087783 h 3178089"/>
              <a:gd name="connsiteX57" fmla="*/ 3194785 w 4189767"/>
              <a:gd name="connsiteY57" fmla="*/ 3087607 h 3178089"/>
              <a:gd name="connsiteX58" fmla="*/ 3273718 w 4189767"/>
              <a:gd name="connsiteY58" fmla="*/ 3049297 h 3178089"/>
              <a:gd name="connsiteX59" fmla="*/ 4050049 w 4189767"/>
              <a:gd name="connsiteY59" fmla="*/ 2979460 h 3178089"/>
              <a:gd name="connsiteX60" fmla="*/ 4189767 w 4189767"/>
              <a:gd name="connsiteY60" fmla="*/ 2992384 h 3178089"/>
              <a:gd name="connsiteX61" fmla="*/ 4055553 w 4189767"/>
              <a:gd name="connsiteY61" fmla="*/ 2951461 h 3178089"/>
              <a:gd name="connsiteX62" fmla="*/ 3363412 w 4189767"/>
              <a:gd name="connsiteY62" fmla="*/ 2592980 h 3178089"/>
              <a:gd name="connsiteX63" fmla="*/ 3304852 w 4189767"/>
              <a:gd name="connsiteY63" fmla="*/ 2527644 h 3178089"/>
              <a:gd name="connsiteX64" fmla="*/ 3304652 w 4189767"/>
              <a:gd name="connsiteY64" fmla="*/ 2527371 h 3178089"/>
              <a:gd name="connsiteX65" fmla="*/ 3304240 w 4189767"/>
              <a:gd name="connsiteY65" fmla="*/ 2526962 h 3178089"/>
              <a:gd name="connsiteX66" fmla="*/ 3282835 w 4189767"/>
              <a:gd name="connsiteY66" fmla="*/ 2503082 h 3178089"/>
              <a:gd name="connsiteX67" fmla="*/ 3282388 w 4189767"/>
              <a:gd name="connsiteY67" fmla="*/ 2505354 h 3178089"/>
              <a:gd name="connsiteX68" fmla="*/ 3222104 w 4189767"/>
              <a:gd name="connsiteY68" fmla="*/ 2445738 h 3178089"/>
              <a:gd name="connsiteX69" fmla="*/ 3152432 w 4189767"/>
              <a:gd name="connsiteY69" fmla="*/ 2394497 h 3178089"/>
              <a:gd name="connsiteX70" fmla="*/ 3199726 w 4189767"/>
              <a:gd name="connsiteY70" fmla="*/ 2348535 h 3178089"/>
              <a:gd name="connsiteX71" fmla="*/ 3371704 w 4189767"/>
              <a:gd name="connsiteY71" fmla="*/ 2107687 h 3178089"/>
              <a:gd name="connsiteX72" fmla="*/ 3411224 w 4189767"/>
              <a:gd name="connsiteY72" fmla="*/ 2017833 h 3178089"/>
              <a:gd name="connsiteX73" fmla="*/ 3412670 w 4189767"/>
              <a:gd name="connsiteY73" fmla="*/ 2019941 h 3178089"/>
              <a:gd name="connsiteX74" fmla="*/ 3425549 w 4189767"/>
              <a:gd name="connsiteY74" fmla="*/ 1985264 h 3178089"/>
              <a:gd name="connsiteX75" fmla="*/ 3425819 w 4189767"/>
              <a:gd name="connsiteY75" fmla="*/ 1984647 h 3178089"/>
              <a:gd name="connsiteX76" fmla="*/ 3425918 w 4189767"/>
              <a:gd name="connsiteY76" fmla="*/ 1984272 h 3178089"/>
              <a:gd name="connsiteX77" fmla="*/ 3461152 w 4189767"/>
              <a:gd name="connsiteY77" fmla="*/ 1889398 h 3178089"/>
              <a:gd name="connsiteX78" fmla="*/ 4053425 w 4189767"/>
              <a:gd name="connsiteY78" fmla="*/ 1191012 h 3178089"/>
              <a:gd name="connsiteX79" fmla="*/ 4180425 w 4189767"/>
              <a:gd name="connsiteY79" fmla="*/ 1084817 h 3178089"/>
              <a:gd name="connsiteX80" fmla="*/ 4035606 w 4189767"/>
              <a:gd name="connsiteY80" fmla="*/ 1165028 h 3178089"/>
              <a:gd name="connsiteX81" fmla="*/ 3170741 w 4189767"/>
              <a:gd name="connsiteY81" fmla="*/ 1465924 h 3178089"/>
              <a:gd name="connsiteX82" fmla="*/ 3069544 w 4189767"/>
              <a:gd name="connsiteY82" fmla="*/ 1464612 h 3178089"/>
              <a:gd name="connsiteX83" fmla="*/ 3069159 w 4189767"/>
              <a:gd name="connsiteY83" fmla="*/ 1464569 h 3178089"/>
              <a:gd name="connsiteX84" fmla="*/ 3068487 w 4189767"/>
              <a:gd name="connsiteY84" fmla="*/ 1464600 h 3178089"/>
              <a:gd name="connsiteX85" fmla="*/ 3031498 w 4189767"/>
              <a:gd name="connsiteY85" fmla="*/ 1464121 h 3178089"/>
              <a:gd name="connsiteX86" fmla="*/ 3032944 w 4189767"/>
              <a:gd name="connsiteY86" fmla="*/ 1466229 h 3178089"/>
              <a:gd name="connsiteX87" fmla="*/ 2934886 w 4189767"/>
              <a:gd name="connsiteY87" fmla="*/ 1470724 h 3178089"/>
              <a:gd name="connsiteX88" fmla="*/ 2648253 w 4189767"/>
              <a:gd name="connsiteY88" fmla="*/ 1544384 h 3178089"/>
              <a:gd name="connsiteX89" fmla="*/ 2610157 w 4189767"/>
              <a:gd name="connsiteY89" fmla="*/ 1561908 h 3178089"/>
              <a:gd name="connsiteX90" fmla="*/ 2600440 w 4189767"/>
              <a:gd name="connsiteY90" fmla="*/ 1507876 h 3178089"/>
              <a:gd name="connsiteX91" fmla="*/ 2495331 w 4189767"/>
              <a:gd name="connsiteY91" fmla="*/ 1232681 h 3178089"/>
              <a:gd name="connsiteX92" fmla="*/ 2441667 w 4189767"/>
              <a:gd name="connsiteY92" fmla="*/ 1150126 h 3178089"/>
              <a:gd name="connsiteX93" fmla="*/ 2444318 w 4189767"/>
              <a:gd name="connsiteY93" fmla="*/ 1150126 h 3178089"/>
              <a:gd name="connsiteX94" fmla="*/ 2422216 w 4189767"/>
              <a:gd name="connsiteY94" fmla="*/ 1120202 h 3178089"/>
              <a:gd name="connsiteX95" fmla="*/ 2421847 w 4189767"/>
              <a:gd name="connsiteY95" fmla="*/ 1119637 h 3178089"/>
              <a:gd name="connsiteX96" fmla="*/ 2421584 w 4189767"/>
              <a:gd name="connsiteY96" fmla="*/ 1119346 h 3178089"/>
              <a:gd name="connsiteX97" fmla="*/ 2361114 w 4189767"/>
              <a:gd name="connsiteY97" fmla="*/ 1037479 h 3178089"/>
              <a:gd name="connsiteX98" fmla="*/ 2111218 w 4189767"/>
              <a:gd name="connsiteY98" fmla="*/ 163107 h 3178089"/>
              <a:gd name="connsiteX99" fmla="*/ 2094883 w 4189767"/>
              <a:gd name="connsiteY99" fmla="*/ 0 h 3178089"/>
              <a:gd name="connsiteX0" fmla="*/ 2094883 w 4189767"/>
              <a:gd name="connsiteY0" fmla="*/ 0 h 3178089"/>
              <a:gd name="connsiteX1" fmla="*/ 2078547 w 4189767"/>
              <a:gd name="connsiteY1" fmla="*/ 163107 h 3178089"/>
              <a:gd name="connsiteX2" fmla="*/ 1828651 w 4189767"/>
              <a:gd name="connsiteY2" fmla="*/ 1037479 h 3178089"/>
              <a:gd name="connsiteX3" fmla="*/ 1768181 w 4189767"/>
              <a:gd name="connsiteY3" fmla="*/ 1119346 h 3178089"/>
              <a:gd name="connsiteX4" fmla="*/ 1767918 w 4189767"/>
              <a:gd name="connsiteY4" fmla="*/ 1119637 h 3178089"/>
              <a:gd name="connsiteX5" fmla="*/ 1767550 w 4189767"/>
              <a:gd name="connsiteY5" fmla="*/ 1120202 h 3178089"/>
              <a:gd name="connsiteX6" fmla="*/ 1745448 w 4189767"/>
              <a:gd name="connsiteY6" fmla="*/ 1150126 h 3178089"/>
              <a:gd name="connsiteX7" fmla="*/ 1748099 w 4189767"/>
              <a:gd name="connsiteY7" fmla="*/ 1150126 h 3178089"/>
              <a:gd name="connsiteX8" fmla="*/ 1694435 w 4189767"/>
              <a:gd name="connsiteY8" fmla="*/ 1232681 h 3178089"/>
              <a:gd name="connsiteX9" fmla="*/ 1589326 w 4189767"/>
              <a:gd name="connsiteY9" fmla="*/ 1507876 h 3178089"/>
              <a:gd name="connsiteX10" fmla="*/ 1579610 w 4189767"/>
              <a:gd name="connsiteY10" fmla="*/ 1561908 h 3178089"/>
              <a:gd name="connsiteX11" fmla="*/ 1541514 w 4189767"/>
              <a:gd name="connsiteY11" fmla="*/ 1544384 h 3178089"/>
              <a:gd name="connsiteX12" fmla="*/ 1254881 w 4189767"/>
              <a:gd name="connsiteY12" fmla="*/ 1470724 h 3178089"/>
              <a:gd name="connsiteX13" fmla="*/ 1156823 w 4189767"/>
              <a:gd name="connsiteY13" fmla="*/ 1466229 h 3178089"/>
              <a:gd name="connsiteX14" fmla="*/ 1158269 w 4189767"/>
              <a:gd name="connsiteY14" fmla="*/ 1464121 h 3178089"/>
              <a:gd name="connsiteX15" fmla="*/ 1121280 w 4189767"/>
              <a:gd name="connsiteY15" fmla="*/ 1464600 h 3178089"/>
              <a:gd name="connsiteX16" fmla="*/ 1120608 w 4189767"/>
              <a:gd name="connsiteY16" fmla="*/ 1464569 h 3178089"/>
              <a:gd name="connsiteX17" fmla="*/ 1120223 w 4189767"/>
              <a:gd name="connsiteY17" fmla="*/ 1464612 h 3178089"/>
              <a:gd name="connsiteX18" fmla="*/ 1019026 w 4189767"/>
              <a:gd name="connsiteY18" fmla="*/ 1465924 h 3178089"/>
              <a:gd name="connsiteX19" fmla="*/ 154161 w 4189767"/>
              <a:gd name="connsiteY19" fmla="*/ 1165028 h 3178089"/>
              <a:gd name="connsiteX20" fmla="*/ 9342 w 4189767"/>
              <a:gd name="connsiteY20" fmla="*/ 1084817 h 3178089"/>
              <a:gd name="connsiteX21" fmla="*/ 136342 w 4189767"/>
              <a:gd name="connsiteY21" fmla="*/ 1191012 h 3178089"/>
              <a:gd name="connsiteX22" fmla="*/ 728615 w 4189767"/>
              <a:gd name="connsiteY22" fmla="*/ 1889398 h 3178089"/>
              <a:gd name="connsiteX23" fmla="*/ 763849 w 4189767"/>
              <a:gd name="connsiteY23" fmla="*/ 1984272 h 3178089"/>
              <a:gd name="connsiteX24" fmla="*/ 763948 w 4189767"/>
              <a:gd name="connsiteY24" fmla="*/ 1984647 h 3178089"/>
              <a:gd name="connsiteX25" fmla="*/ 764218 w 4189767"/>
              <a:gd name="connsiteY25" fmla="*/ 1985264 h 3178089"/>
              <a:gd name="connsiteX26" fmla="*/ 777097 w 4189767"/>
              <a:gd name="connsiteY26" fmla="*/ 2019941 h 3178089"/>
              <a:gd name="connsiteX27" fmla="*/ 778543 w 4189767"/>
              <a:gd name="connsiteY27" fmla="*/ 2017833 h 3178089"/>
              <a:gd name="connsiteX28" fmla="*/ 818063 w 4189767"/>
              <a:gd name="connsiteY28" fmla="*/ 2107687 h 3178089"/>
              <a:gd name="connsiteX29" fmla="*/ 990041 w 4189767"/>
              <a:gd name="connsiteY29" fmla="*/ 2348535 h 3178089"/>
              <a:gd name="connsiteX30" fmla="*/ 1037335 w 4189767"/>
              <a:gd name="connsiteY30" fmla="*/ 2394497 h 3178089"/>
              <a:gd name="connsiteX31" fmla="*/ 967663 w 4189767"/>
              <a:gd name="connsiteY31" fmla="*/ 2445738 h 3178089"/>
              <a:gd name="connsiteX32" fmla="*/ 907379 w 4189767"/>
              <a:gd name="connsiteY32" fmla="*/ 2505354 h 3178089"/>
              <a:gd name="connsiteX33" fmla="*/ 906932 w 4189767"/>
              <a:gd name="connsiteY33" fmla="*/ 2503082 h 3178089"/>
              <a:gd name="connsiteX34" fmla="*/ 885527 w 4189767"/>
              <a:gd name="connsiteY34" fmla="*/ 2526962 h 3178089"/>
              <a:gd name="connsiteX35" fmla="*/ 885115 w 4189767"/>
              <a:gd name="connsiteY35" fmla="*/ 2527371 h 3178089"/>
              <a:gd name="connsiteX36" fmla="*/ 884915 w 4189767"/>
              <a:gd name="connsiteY36" fmla="*/ 2527644 h 3178089"/>
              <a:gd name="connsiteX37" fmla="*/ 826355 w 4189767"/>
              <a:gd name="connsiteY37" fmla="*/ 2592980 h 3178089"/>
              <a:gd name="connsiteX38" fmla="*/ 134214 w 4189767"/>
              <a:gd name="connsiteY38" fmla="*/ 2951461 h 3178089"/>
              <a:gd name="connsiteX39" fmla="*/ 0 w 4189767"/>
              <a:gd name="connsiteY39" fmla="*/ 2992384 h 3178089"/>
              <a:gd name="connsiteX40" fmla="*/ 139718 w 4189767"/>
              <a:gd name="connsiteY40" fmla="*/ 2979460 h 3178089"/>
              <a:gd name="connsiteX41" fmla="*/ 916049 w 4189767"/>
              <a:gd name="connsiteY41" fmla="*/ 3049297 h 3178089"/>
              <a:gd name="connsiteX42" fmla="*/ 994982 w 4189767"/>
              <a:gd name="connsiteY42" fmla="*/ 3087607 h 3178089"/>
              <a:gd name="connsiteX43" fmla="*/ 995270 w 4189767"/>
              <a:gd name="connsiteY43" fmla="*/ 3087783 h 3178089"/>
              <a:gd name="connsiteX44" fmla="*/ 995807 w 4189767"/>
              <a:gd name="connsiteY44" fmla="*/ 3088007 h 3178089"/>
              <a:gd name="connsiteX45" fmla="*/ 1024658 w 4189767"/>
              <a:gd name="connsiteY45" fmla="*/ 3102009 h 3178089"/>
              <a:gd name="connsiteX46" fmla="*/ 1024212 w 4189767"/>
              <a:gd name="connsiteY46" fmla="*/ 3099737 h 3178089"/>
              <a:gd name="connsiteX47" fmla="*/ 1102576 w 4189767"/>
              <a:gd name="connsiteY47" fmla="*/ 3132100 h 3178089"/>
              <a:gd name="connsiteX48" fmla="*/ 1629648 w 4189767"/>
              <a:gd name="connsiteY48" fmla="*/ 3155914 h 3178089"/>
              <a:gd name="connsiteX49" fmla="*/ 1802413 w 4189767"/>
              <a:gd name="connsiteY49" fmla="*/ 3111413 h 3178089"/>
              <a:gd name="connsiteX50" fmla="*/ 2378675 w 4189767"/>
              <a:gd name="connsiteY50" fmla="*/ 3111413 h 3178089"/>
              <a:gd name="connsiteX51" fmla="*/ 2560119 w 4189767"/>
              <a:gd name="connsiteY51" fmla="*/ 3155914 h 3178089"/>
              <a:gd name="connsiteX52" fmla="*/ 3087191 w 4189767"/>
              <a:gd name="connsiteY52" fmla="*/ 3132100 h 3178089"/>
              <a:gd name="connsiteX53" fmla="*/ 3165555 w 4189767"/>
              <a:gd name="connsiteY53" fmla="*/ 3099737 h 3178089"/>
              <a:gd name="connsiteX54" fmla="*/ 3165109 w 4189767"/>
              <a:gd name="connsiteY54" fmla="*/ 3102009 h 3178089"/>
              <a:gd name="connsiteX55" fmla="*/ 3193960 w 4189767"/>
              <a:gd name="connsiteY55" fmla="*/ 3088007 h 3178089"/>
              <a:gd name="connsiteX56" fmla="*/ 3194497 w 4189767"/>
              <a:gd name="connsiteY56" fmla="*/ 3087783 h 3178089"/>
              <a:gd name="connsiteX57" fmla="*/ 3194785 w 4189767"/>
              <a:gd name="connsiteY57" fmla="*/ 3087607 h 3178089"/>
              <a:gd name="connsiteX58" fmla="*/ 3273718 w 4189767"/>
              <a:gd name="connsiteY58" fmla="*/ 3049297 h 3178089"/>
              <a:gd name="connsiteX59" fmla="*/ 4050049 w 4189767"/>
              <a:gd name="connsiteY59" fmla="*/ 2979460 h 3178089"/>
              <a:gd name="connsiteX60" fmla="*/ 4189767 w 4189767"/>
              <a:gd name="connsiteY60" fmla="*/ 2992384 h 3178089"/>
              <a:gd name="connsiteX61" fmla="*/ 4055553 w 4189767"/>
              <a:gd name="connsiteY61" fmla="*/ 2951461 h 3178089"/>
              <a:gd name="connsiteX62" fmla="*/ 3363412 w 4189767"/>
              <a:gd name="connsiteY62" fmla="*/ 2592980 h 3178089"/>
              <a:gd name="connsiteX63" fmla="*/ 3304852 w 4189767"/>
              <a:gd name="connsiteY63" fmla="*/ 2527644 h 3178089"/>
              <a:gd name="connsiteX64" fmla="*/ 3304652 w 4189767"/>
              <a:gd name="connsiteY64" fmla="*/ 2527371 h 3178089"/>
              <a:gd name="connsiteX65" fmla="*/ 3304240 w 4189767"/>
              <a:gd name="connsiteY65" fmla="*/ 2526962 h 3178089"/>
              <a:gd name="connsiteX66" fmla="*/ 3282835 w 4189767"/>
              <a:gd name="connsiteY66" fmla="*/ 2503082 h 3178089"/>
              <a:gd name="connsiteX67" fmla="*/ 3282388 w 4189767"/>
              <a:gd name="connsiteY67" fmla="*/ 2505354 h 3178089"/>
              <a:gd name="connsiteX68" fmla="*/ 3222104 w 4189767"/>
              <a:gd name="connsiteY68" fmla="*/ 2445738 h 3178089"/>
              <a:gd name="connsiteX69" fmla="*/ 3152432 w 4189767"/>
              <a:gd name="connsiteY69" fmla="*/ 2394497 h 3178089"/>
              <a:gd name="connsiteX70" fmla="*/ 3199726 w 4189767"/>
              <a:gd name="connsiteY70" fmla="*/ 2348535 h 3178089"/>
              <a:gd name="connsiteX71" fmla="*/ 3371704 w 4189767"/>
              <a:gd name="connsiteY71" fmla="*/ 2107687 h 3178089"/>
              <a:gd name="connsiteX72" fmla="*/ 3411224 w 4189767"/>
              <a:gd name="connsiteY72" fmla="*/ 2017833 h 3178089"/>
              <a:gd name="connsiteX73" fmla="*/ 3412670 w 4189767"/>
              <a:gd name="connsiteY73" fmla="*/ 2019941 h 3178089"/>
              <a:gd name="connsiteX74" fmla="*/ 3425549 w 4189767"/>
              <a:gd name="connsiteY74" fmla="*/ 1985264 h 3178089"/>
              <a:gd name="connsiteX75" fmla="*/ 3425819 w 4189767"/>
              <a:gd name="connsiteY75" fmla="*/ 1984647 h 3178089"/>
              <a:gd name="connsiteX76" fmla="*/ 3425918 w 4189767"/>
              <a:gd name="connsiteY76" fmla="*/ 1984272 h 3178089"/>
              <a:gd name="connsiteX77" fmla="*/ 3461152 w 4189767"/>
              <a:gd name="connsiteY77" fmla="*/ 1889398 h 3178089"/>
              <a:gd name="connsiteX78" fmla="*/ 4053425 w 4189767"/>
              <a:gd name="connsiteY78" fmla="*/ 1191012 h 3178089"/>
              <a:gd name="connsiteX79" fmla="*/ 4180425 w 4189767"/>
              <a:gd name="connsiteY79" fmla="*/ 1084817 h 3178089"/>
              <a:gd name="connsiteX80" fmla="*/ 4035606 w 4189767"/>
              <a:gd name="connsiteY80" fmla="*/ 1165028 h 3178089"/>
              <a:gd name="connsiteX81" fmla="*/ 3170741 w 4189767"/>
              <a:gd name="connsiteY81" fmla="*/ 1465924 h 3178089"/>
              <a:gd name="connsiteX82" fmla="*/ 3069544 w 4189767"/>
              <a:gd name="connsiteY82" fmla="*/ 1464612 h 3178089"/>
              <a:gd name="connsiteX83" fmla="*/ 3069159 w 4189767"/>
              <a:gd name="connsiteY83" fmla="*/ 1464569 h 3178089"/>
              <a:gd name="connsiteX84" fmla="*/ 3068487 w 4189767"/>
              <a:gd name="connsiteY84" fmla="*/ 1464600 h 3178089"/>
              <a:gd name="connsiteX85" fmla="*/ 3031498 w 4189767"/>
              <a:gd name="connsiteY85" fmla="*/ 1464121 h 3178089"/>
              <a:gd name="connsiteX86" fmla="*/ 3032944 w 4189767"/>
              <a:gd name="connsiteY86" fmla="*/ 1466229 h 3178089"/>
              <a:gd name="connsiteX87" fmla="*/ 2934886 w 4189767"/>
              <a:gd name="connsiteY87" fmla="*/ 1470724 h 3178089"/>
              <a:gd name="connsiteX88" fmla="*/ 2648253 w 4189767"/>
              <a:gd name="connsiteY88" fmla="*/ 1544384 h 3178089"/>
              <a:gd name="connsiteX89" fmla="*/ 2610157 w 4189767"/>
              <a:gd name="connsiteY89" fmla="*/ 1561908 h 3178089"/>
              <a:gd name="connsiteX90" fmla="*/ 2600440 w 4189767"/>
              <a:gd name="connsiteY90" fmla="*/ 1507876 h 3178089"/>
              <a:gd name="connsiteX91" fmla="*/ 2495331 w 4189767"/>
              <a:gd name="connsiteY91" fmla="*/ 1232681 h 3178089"/>
              <a:gd name="connsiteX92" fmla="*/ 2441667 w 4189767"/>
              <a:gd name="connsiteY92" fmla="*/ 1150126 h 3178089"/>
              <a:gd name="connsiteX93" fmla="*/ 2444318 w 4189767"/>
              <a:gd name="connsiteY93" fmla="*/ 1150126 h 3178089"/>
              <a:gd name="connsiteX94" fmla="*/ 2422216 w 4189767"/>
              <a:gd name="connsiteY94" fmla="*/ 1120202 h 3178089"/>
              <a:gd name="connsiteX95" fmla="*/ 2421847 w 4189767"/>
              <a:gd name="connsiteY95" fmla="*/ 1119637 h 3178089"/>
              <a:gd name="connsiteX96" fmla="*/ 2421584 w 4189767"/>
              <a:gd name="connsiteY96" fmla="*/ 1119346 h 3178089"/>
              <a:gd name="connsiteX97" fmla="*/ 2361114 w 4189767"/>
              <a:gd name="connsiteY97" fmla="*/ 1037479 h 3178089"/>
              <a:gd name="connsiteX98" fmla="*/ 2111218 w 4189767"/>
              <a:gd name="connsiteY98" fmla="*/ 163107 h 3178089"/>
              <a:gd name="connsiteX99" fmla="*/ 2094883 w 4189767"/>
              <a:gd name="connsiteY99" fmla="*/ 0 h 3178089"/>
              <a:gd name="connsiteX0" fmla="*/ 2094883 w 4189767"/>
              <a:gd name="connsiteY0" fmla="*/ 0 h 3178089"/>
              <a:gd name="connsiteX1" fmla="*/ 2078547 w 4189767"/>
              <a:gd name="connsiteY1" fmla="*/ 163107 h 3178089"/>
              <a:gd name="connsiteX2" fmla="*/ 1828651 w 4189767"/>
              <a:gd name="connsiteY2" fmla="*/ 1037479 h 3178089"/>
              <a:gd name="connsiteX3" fmla="*/ 1768181 w 4189767"/>
              <a:gd name="connsiteY3" fmla="*/ 1119346 h 3178089"/>
              <a:gd name="connsiteX4" fmla="*/ 1767918 w 4189767"/>
              <a:gd name="connsiteY4" fmla="*/ 1119637 h 3178089"/>
              <a:gd name="connsiteX5" fmla="*/ 1767550 w 4189767"/>
              <a:gd name="connsiteY5" fmla="*/ 1120202 h 3178089"/>
              <a:gd name="connsiteX6" fmla="*/ 1745448 w 4189767"/>
              <a:gd name="connsiteY6" fmla="*/ 1150126 h 3178089"/>
              <a:gd name="connsiteX7" fmla="*/ 1748099 w 4189767"/>
              <a:gd name="connsiteY7" fmla="*/ 1150126 h 3178089"/>
              <a:gd name="connsiteX8" fmla="*/ 1694435 w 4189767"/>
              <a:gd name="connsiteY8" fmla="*/ 1232681 h 3178089"/>
              <a:gd name="connsiteX9" fmla="*/ 1589326 w 4189767"/>
              <a:gd name="connsiteY9" fmla="*/ 1507876 h 3178089"/>
              <a:gd name="connsiteX10" fmla="*/ 1579610 w 4189767"/>
              <a:gd name="connsiteY10" fmla="*/ 1561908 h 3178089"/>
              <a:gd name="connsiteX11" fmla="*/ 1541514 w 4189767"/>
              <a:gd name="connsiteY11" fmla="*/ 1544384 h 3178089"/>
              <a:gd name="connsiteX12" fmla="*/ 1254881 w 4189767"/>
              <a:gd name="connsiteY12" fmla="*/ 1470724 h 3178089"/>
              <a:gd name="connsiteX13" fmla="*/ 1156823 w 4189767"/>
              <a:gd name="connsiteY13" fmla="*/ 1466229 h 3178089"/>
              <a:gd name="connsiteX14" fmla="*/ 1158269 w 4189767"/>
              <a:gd name="connsiteY14" fmla="*/ 1464121 h 3178089"/>
              <a:gd name="connsiteX15" fmla="*/ 1121280 w 4189767"/>
              <a:gd name="connsiteY15" fmla="*/ 1464600 h 3178089"/>
              <a:gd name="connsiteX16" fmla="*/ 1120608 w 4189767"/>
              <a:gd name="connsiteY16" fmla="*/ 1464569 h 3178089"/>
              <a:gd name="connsiteX17" fmla="*/ 1120223 w 4189767"/>
              <a:gd name="connsiteY17" fmla="*/ 1464612 h 3178089"/>
              <a:gd name="connsiteX18" fmla="*/ 1019026 w 4189767"/>
              <a:gd name="connsiteY18" fmla="*/ 1465924 h 3178089"/>
              <a:gd name="connsiteX19" fmla="*/ 154161 w 4189767"/>
              <a:gd name="connsiteY19" fmla="*/ 1165028 h 3178089"/>
              <a:gd name="connsiteX20" fmla="*/ 9342 w 4189767"/>
              <a:gd name="connsiteY20" fmla="*/ 1084817 h 3178089"/>
              <a:gd name="connsiteX21" fmla="*/ 136342 w 4189767"/>
              <a:gd name="connsiteY21" fmla="*/ 1191012 h 3178089"/>
              <a:gd name="connsiteX22" fmla="*/ 728615 w 4189767"/>
              <a:gd name="connsiteY22" fmla="*/ 1889398 h 3178089"/>
              <a:gd name="connsiteX23" fmla="*/ 763849 w 4189767"/>
              <a:gd name="connsiteY23" fmla="*/ 1984272 h 3178089"/>
              <a:gd name="connsiteX24" fmla="*/ 763948 w 4189767"/>
              <a:gd name="connsiteY24" fmla="*/ 1984647 h 3178089"/>
              <a:gd name="connsiteX25" fmla="*/ 764218 w 4189767"/>
              <a:gd name="connsiteY25" fmla="*/ 1985264 h 3178089"/>
              <a:gd name="connsiteX26" fmla="*/ 777097 w 4189767"/>
              <a:gd name="connsiteY26" fmla="*/ 2019941 h 3178089"/>
              <a:gd name="connsiteX27" fmla="*/ 778543 w 4189767"/>
              <a:gd name="connsiteY27" fmla="*/ 2017833 h 3178089"/>
              <a:gd name="connsiteX28" fmla="*/ 818063 w 4189767"/>
              <a:gd name="connsiteY28" fmla="*/ 2107687 h 3178089"/>
              <a:gd name="connsiteX29" fmla="*/ 990041 w 4189767"/>
              <a:gd name="connsiteY29" fmla="*/ 2348535 h 3178089"/>
              <a:gd name="connsiteX30" fmla="*/ 1037335 w 4189767"/>
              <a:gd name="connsiteY30" fmla="*/ 2394497 h 3178089"/>
              <a:gd name="connsiteX31" fmla="*/ 967663 w 4189767"/>
              <a:gd name="connsiteY31" fmla="*/ 2445738 h 3178089"/>
              <a:gd name="connsiteX32" fmla="*/ 907379 w 4189767"/>
              <a:gd name="connsiteY32" fmla="*/ 2505354 h 3178089"/>
              <a:gd name="connsiteX33" fmla="*/ 906932 w 4189767"/>
              <a:gd name="connsiteY33" fmla="*/ 2503082 h 3178089"/>
              <a:gd name="connsiteX34" fmla="*/ 885527 w 4189767"/>
              <a:gd name="connsiteY34" fmla="*/ 2526962 h 3178089"/>
              <a:gd name="connsiteX35" fmla="*/ 885115 w 4189767"/>
              <a:gd name="connsiteY35" fmla="*/ 2527371 h 3178089"/>
              <a:gd name="connsiteX36" fmla="*/ 884915 w 4189767"/>
              <a:gd name="connsiteY36" fmla="*/ 2527644 h 3178089"/>
              <a:gd name="connsiteX37" fmla="*/ 826355 w 4189767"/>
              <a:gd name="connsiteY37" fmla="*/ 2592980 h 3178089"/>
              <a:gd name="connsiteX38" fmla="*/ 134214 w 4189767"/>
              <a:gd name="connsiteY38" fmla="*/ 2951461 h 3178089"/>
              <a:gd name="connsiteX39" fmla="*/ 0 w 4189767"/>
              <a:gd name="connsiteY39" fmla="*/ 2992384 h 3178089"/>
              <a:gd name="connsiteX40" fmla="*/ 139718 w 4189767"/>
              <a:gd name="connsiteY40" fmla="*/ 2979460 h 3178089"/>
              <a:gd name="connsiteX41" fmla="*/ 916049 w 4189767"/>
              <a:gd name="connsiteY41" fmla="*/ 3049297 h 3178089"/>
              <a:gd name="connsiteX42" fmla="*/ 994982 w 4189767"/>
              <a:gd name="connsiteY42" fmla="*/ 3087607 h 3178089"/>
              <a:gd name="connsiteX43" fmla="*/ 995270 w 4189767"/>
              <a:gd name="connsiteY43" fmla="*/ 3087783 h 3178089"/>
              <a:gd name="connsiteX44" fmla="*/ 995807 w 4189767"/>
              <a:gd name="connsiteY44" fmla="*/ 3088007 h 3178089"/>
              <a:gd name="connsiteX45" fmla="*/ 1024658 w 4189767"/>
              <a:gd name="connsiteY45" fmla="*/ 3102009 h 3178089"/>
              <a:gd name="connsiteX46" fmla="*/ 1024212 w 4189767"/>
              <a:gd name="connsiteY46" fmla="*/ 3099737 h 3178089"/>
              <a:gd name="connsiteX47" fmla="*/ 1102576 w 4189767"/>
              <a:gd name="connsiteY47" fmla="*/ 3132100 h 3178089"/>
              <a:gd name="connsiteX48" fmla="*/ 1629648 w 4189767"/>
              <a:gd name="connsiteY48" fmla="*/ 3155914 h 3178089"/>
              <a:gd name="connsiteX49" fmla="*/ 1802413 w 4189767"/>
              <a:gd name="connsiteY49" fmla="*/ 3111413 h 3178089"/>
              <a:gd name="connsiteX50" fmla="*/ 2378675 w 4189767"/>
              <a:gd name="connsiteY50" fmla="*/ 3111413 h 3178089"/>
              <a:gd name="connsiteX51" fmla="*/ 2560119 w 4189767"/>
              <a:gd name="connsiteY51" fmla="*/ 3155914 h 3178089"/>
              <a:gd name="connsiteX52" fmla="*/ 3087191 w 4189767"/>
              <a:gd name="connsiteY52" fmla="*/ 3132100 h 3178089"/>
              <a:gd name="connsiteX53" fmla="*/ 3165555 w 4189767"/>
              <a:gd name="connsiteY53" fmla="*/ 3099737 h 3178089"/>
              <a:gd name="connsiteX54" fmla="*/ 3165109 w 4189767"/>
              <a:gd name="connsiteY54" fmla="*/ 3102009 h 3178089"/>
              <a:gd name="connsiteX55" fmla="*/ 3193960 w 4189767"/>
              <a:gd name="connsiteY55" fmla="*/ 3088007 h 3178089"/>
              <a:gd name="connsiteX56" fmla="*/ 3194497 w 4189767"/>
              <a:gd name="connsiteY56" fmla="*/ 3087783 h 3178089"/>
              <a:gd name="connsiteX57" fmla="*/ 3194785 w 4189767"/>
              <a:gd name="connsiteY57" fmla="*/ 3087607 h 3178089"/>
              <a:gd name="connsiteX58" fmla="*/ 3273718 w 4189767"/>
              <a:gd name="connsiteY58" fmla="*/ 3049297 h 3178089"/>
              <a:gd name="connsiteX59" fmla="*/ 4050049 w 4189767"/>
              <a:gd name="connsiteY59" fmla="*/ 2979460 h 3178089"/>
              <a:gd name="connsiteX60" fmla="*/ 4189767 w 4189767"/>
              <a:gd name="connsiteY60" fmla="*/ 2992384 h 3178089"/>
              <a:gd name="connsiteX61" fmla="*/ 4055553 w 4189767"/>
              <a:gd name="connsiteY61" fmla="*/ 2951461 h 3178089"/>
              <a:gd name="connsiteX62" fmla="*/ 3363412 w 4189767"/>
              <a:gd name="connsiteY62" fmla="*/ 2592980 h 3178089"/>
              <a:gd name="connsiteX63" fmla="*/ 3304852 w 4189767"/>
              <a:gd name="connsiteY63" fmla="*/ 2527644 h 3178089"/>
              <a:gd name="connsiteX64" fmla="*/ 3304652 w 4189767"/>
              <a:gd name="connsiteY64" fmla="*/ 2527371 h 3178089"/>
              <a:gd name="connsiteX65" fmla="*/ 3304240 w 4189767"/>
              <a:gd name="connsiteY65" fmla="*/ 2526962 h 3178089"/>
              <a:gd name="connsiteX66" fmla="*/ 3282835 w 4189767"/>
              <a:gd name="connsiteY66" fmla="*/ 2503082 h 3178089"/>
              <a:gd name="connsiteX67" fmla="*/ 3282388 w 4189767"/>
              <a:gd name="connsiteY67" fmla="*/ 2505354 h 3178089"/>
              <a:gd name="connsiteX68" fmla="*/ 3222104 w 4189767"/>
              <a:gd name="connsiteY68" fmla="*/ 2445738 h 3178089"/>
              <a:gd name="connsiteX69" fmla="*/ 3152432 w 4189767"/>
              <a:gd name="connsiteY69" fmla="*/ 2394497 h 3178089"/>
              <a:gd name="connsiteX70" fmla="*/ 3199726 w 4189767"/>
              <a:gd name="connsiteY70" fmla="*/ 2348535 h 3178089"/>
              <a:gd name="connsiteX71" fmla="*/ 3371704 w 4189767"/>
              <a:gd name="connsiteY71" fmla="*/ 2107687 h 3178089"/>
              <a:gd name="connsiteX72" fmla="*/ 3411224 w 4189767"/>
              <a:gd name="connsiteY72" fmla="*/ 2017833 h 3178089"/>
              <a:gd name="connsiteX73" fmla="*/ 3412670 w 4189767"/>
              <a:gd name="connsiteY73" fmla="*/ 2019941 h 3178089"/>
              <a:gd name="connsiteX74" fmla="*/ 3425549 w 4189767"/>
              <a:gd name="connsiteY74" fmla="*/ 1985264 h 3178089"/>
              <a:gd name="connsiteX75" fmla="*/ 3425819 w 4189767"/>
              <a:gd name="connsiteY75" fmla="*/ 1984647 h 3178089"/>
              <a:gd name="connsiteX76" fmla="*/ 3425918 w 4189767"/>
              <a:gd name="connsiteY76" fmla="*/ 1984272 h 3178089"/>
              <a:gd name="connsiteX77" fmla="*/ 3461152 w 4189767"/>
              <a:gd name="connsiteY77" fmla="*/ 1889398 h 3178089"/>
              <a:gd name="connsiteX78" fmla="*/ 4053425 w 4189767"/>
              <a:gd name="connsiteY78" fmla="*/ 1191012 h 3178089"/>
              <a:gd name="connsiteX79" fmla="*/ 4180425 w 4189767"/>
              <a:gd name="connsiteY79" fmla="*/ 1084817 h 3178089"/>
              <a:gd name="connsiteX80" fmla="*/ 4035606 w 4189767"/>
              <a:gd name="connsiteY80" fmla="*/ 1165028 h 3178089"/>
              <a:gd name="connsiteX81" fmla="*/ 3170741 w 4189767"/>
              <a:gd name="connsiteY81" fmla="*/ 1465924 h 3178089"/>
              <a:gd name="connsiteX82" fmla="*/ 3069544 w 4189767"/>
              <a:gd name="connsiteY82" fmla="*/ 1464612 h 3178089"/>
              <a:gd name="connsiteX83" fmla="*/ 3069159 w 4189767"/>
              <a:gd name="connsiteY83" fmla="*/ 1464569 h 3178089"/>
              <a:gd name="connsiteX84" fmla="*/ 3068487 w 4189767"/>
              <a:gd name="connsiteY84" fmla="*/ 1464600 h 3178089"/>
              <a:gd name="connsiteX85" fmla="*/ 3031498 w 4189767"/>
              <a:gd name="connsiteY85" fmla="*/ 1464121 h 3178089"/>
              <a:gd name="connsiteX86" fmla="*/ 3032944 w 4189767"/>
              <a:gd name="connsiteY86" fmla="*/ 1466229 h 3178089"/>
              <a:gd name="connsiteX87" fmla="*/ 2934886 w 4189767"/>
              <a:gd name="connsiteY87" fmla="*/ 1470724 h 3178089"/>
              <a:gd name="connsiteX88" fmla="*/ 2648253 w 4189767"/>
              <a:gd name="connsiteY88" fmla="*/ 1544384 h 3178089"/>
              <a:gd name="connsiteX89" fmla="*/ 2610157 w 4189767"/>
              <a:gd name="connsiteY89" fmla="*/ 1561908 h 3178089"/>
              <a:gd name="connsiteX90" fmla="*/ 2600440 w 4189767"/>
              <a:gd name="connsiteY90" fmla="*/ 1507876 h 3178089"/>
              <a:gd name="connsiteX91" fmla="*/ 2495331 w 4189767"/>
              <a:gd name="connsiteY91" fmla="*/ 1232681 h 3178089"/>
              <a:gd name="connsiteX92" fmla="*/ 2441667 w 4189767"/>
              <a:gd name="connsiteY92" fmla="*/ 1150126 h 3178089"/>
              <a:gd name="connsiteX93" fmla="*/ 2444318 w 4189767"/>
              <a:gd name="connsiteY93" fmla="*/ 1150126 h 3178089"/>
              <a:gd name="connsiteX94" fmla="*/ 2422216 w 4189767"/>
              <a:gd name="connsiteY94" fmla="*/ 1120202 h 3178089"/>
              <a:gd name="connsiteX95" fmla="*/ 2421847 w 4189767"/>
              <a:gd name="connsiteY95" fmla="*/ 1119637 h 3178089"/>
              <a:gd name="connsiteX96" fmla="*/ 2421584 w 4189767"/>
              <a:gd name="connsiteY96" fmla="*/ 1119346 h 3178089"/>
              <a:gd name="connsiteX97" fmla="*/ 2361114 w 4189767"/>
              <a:gd name="connsiteY97" fmla="*/ 1037479 h 3178089"/>
              <a:gd name="connsiteX98" fmla="*/ 2111218 w 4189767"/>
              <a:gd name="connsiteY98" fmla="*/ 163107 h 3178089"/>
              <a:gd name="connsiteX99" fmla="*/ 2094883 w 4189767"/>
              <a:gd name="connsiteY99" fmla="*/ 0 h 3178089"/>
              <a:gd name="connsiteX0" fmla="*/ 2094883 w 4189767"/>
              <a:gd name="connsiteY0" fmla="*/ 0 h 3178089"/>
              <a:gd name="connsiteX1" fmla="*/ 2078547 w 4189767"/>
              <a:gd name="connsiteY1" fmla="*/ 163107 h 3178089"/>
              <a:gd name="connsiteX2" fmla="*/ 1828651 w 4189767"/>
              <a:gd name="connsiteY2" fmla="*/ 1037479 h 3178089"/>
              <a:gd name="connsiteX3" fmla="*/ 1768181 w 4189767"/>
              <a:gd name="connsiteY3" fmla="*/ 1119346 h 3178089"/>
              <a:gd name="connsiteX4" fmla="*/ 1767918 w 4189767"/>
              <a:gd name="connsiteY4" fmla="*/ 1119637 h 3178089"/>
              <a:gd name="connsiteX5" fmla="*/ 1767550 w 4189767"/>
              <a:gd name="connsiteY5" fmla="*/ 1120202 h 3178089"/>
              <a:gd name="connsiteX6" fmla="*/ 1745448 w 4189767"/>
              <a:gd name="connsiteY6" fmla="*/ 1150126 h 3178089"/>
              <a:gd name="connsiteX7" fmla="*/ 1748099 w 4189767"/>
              <a:gd name="connsiteY7" fmla="*/ 1150126 h 3178089"/>
              <a:gd name="connsiteX8" fmla="*/ 1694435 w 4189767"/>
              <a:gd name="connsiteY8" fmla="*/ 1232681 h 3178089"/>
              <a:gd name="connsiteX9" fmla="*/ 1589326 w 4189767"/>
              <a:gd name="connsiteY9" fmla="*/ 1507876 h 3178089"/>
              <a:gd name="connsiteX10" fmla="*/ 1579610 w 4189767"/>
              <a:gd name="connsiteY10" fmla="*/ 1561908 h 3178089"/>
              <a:gd name="connsiteX11" fmla="*/ 1541514 w 4189767"/>
              <a:gd name="connsiteY11" fmla="*/ 1544384 h 3178089"/>
              <a:gd name="connsiteX12" fmla="*/ 1254881 w 4189767"/>
              <a:gd name="connsiteY12" fmla="*/ 1470724 h 3178089"/>
              <a:gd name="connsiteX13" fmla="*/ 1156823 w 4189767"/>
              <a:gd name="connsiteY13" fmla="*/ 1466229 h 3178089"/>
              <a:gd name="connsiteX14" fmla="*/ 1158269 w 4189767"/>
              <a:gd name="connsiteY14" fmla="*/ 1464121 h 3178089"/>
              <a:gd name="connsiteX15" fmla="*/ 1121280 w 4189767"/>
              <a:gd name="connsiteY15" fmla="*/ 1464600 h 3178089"/>
              <a:gd name="connsiteX16" fmla="*/ 1120608 w 4189767"/>
              <a:gd name="connsiteY16" fmla="*/ 1464569 h 3178089"/>
              <a:gd name="connsiteX17" fmla="*/ 1120223 w 4189767"/>
              <a:gd name="connsiteY17" fmla="*/ 1464612 h 3178089"/>
              <a:gd name="connsiteX18" fmla="*/ 1019026 w 4189767"/>
              <a:gd name="connsiteY18" fmla="*/ 1465924 h 3178089"/>
              <a:gd name="connsiteX19" fmla="*/ 154161 w 4189767"/>
              <a:gd name="connsiteY19" fmla="*/ 1165028 h 3178089"/>
              <a:gd name="connsiteX20" fmla="*/ 9342 w 4189767"/>
              <a:gd name="connsiteY20" fmla="*/ 1084817 h 3178089"/>
              <a:gd name="connsiteX21" fmla="*/ 136342 w 4189767"/>
              <a:gd name="connsiteY21" fmla="*/ 1191012 h 3178089"/>
              <a:gd name="connsiteX22" fmla="*/ 728615 w 4189767"/>
              <a:gd name="connsiteY22" fmla="*/ 1889398 h 3178089"/>
              <a:gd name="connsiteX23" fmla="*/ 763849 w 4189767"/>
              <a:gd name="connsiteY23" fmla="*/ 1984272 h 3178089"/>
              <a:gd name="connsiteX24" fmla="*/ 763948 w 4189767"/>
              <a:gd name="connsiteY24" fmla="*/ 1984647 h 3178089"/>
              <a:gd name="connsiteX25" fmla="*/ 764218 w 4189767"/>
              <a:gd name="connsiteY25" fmla="*/ 1985264 h 3178089"/>
              <a:gd name="connsiteX26" fmla="*/ 777097 w 4189767"/>
              <a:gd name="connsiteY26" fmla="*/ 2019941 h 3178089"/>
              <a:gd name="connsiteX27" fmla="*/ 778543 w 4189767"/>
              <a:gd name="connsiteY27" fmla="*/ 2017833 h 3178089"/>
              <a:gd name="connsiteX28" fmla="*/ 818063 w 4189767"/>
              <a:gd name="connsiteY28" fmla="*/ 2107687 h 3178089"/>
              <a:gd name="connsiteX29" fmla="*/ 990041 w 4189767"/>
              <a:gd name="connsiteY29" fmla="*/ 2348535 h 3178089"/>
              <a:gd name="connsiteX30" fmla="*/ 1037335 w 4189767"/>
              <a:gd name="connsiteY30" fmla="*/ 2394497 h 3178089"/>
              <a:gd name="connsiteX31" fmla="*/ 967663 w 4189767"/>
              <a:gd name="connsiteY31" fmla="*/ 2445738 h 3178089"/>
              <a:gd name="connsiteX32" fmla="*/ 907379 w 4189767"/>
              <a:gd name="connsiteY32" fmla="*/ 2505354 h 3178089"/>
              <a:gd name="connsiteX33" fmla="*/ 906932 w 4189767"/>
              <a:gd name="connsiteY33" fmla="*/ 2503082 h 3178089"/>
              <a:gd name="connsiteX34" fmla="*/ 885527 w 4189767"/>
              <a:gd name="connsiteY34" fmla="*/ 2526962 h 3178089"/>
              <a:gd name="connsiteX35" fmla="*/ 885115 w 4189767"/>
              <a:gd name="connsiteY35" fmla="*/ 2527371 h 3178089"/>
              <a:gd name="connsiteX36" fmla="*/ 884915 w 4189767"/>
              <a:gd name="connsiteY36" fmla="*/ 2527644 h 3178089"/>
              <a:gd name="connsiteX37" fmla="*/ 826355 w 4189767"/>
              <a:gd name="connsiteY37" fmla="*/ 2592980 h 3178089"/>
              <a:gd name="connsiteX38" fmla="*/ 134214 w 4189767"/>
              <a:gd name="connsiteY38" fmla="*/ 2951461 h 3178089"/>
              <a:gd name="connsiteX39" fmla="*/ 0 w 4189767"/>
              <a:gd name="connsiteY39" fmla="*/ 2992384 h 3178089"/>
              <a:gd name="connsiteX40" fmla="*/ 139718 w 4189767"/>
              <a:gd name="connsiteY40" fmla="*/ 2979460 h 3178089"/>
              <a:gd name="connsiteX41" fmla="*/ 916049 w 4189767"/>
              <a:gd name="connsiteY41" fmla="*/ 3049297 h 3178089"/>
              <a:gd name="connsiteX42" fmla="*/ 994982 w 4189767"/>
              <a:gd name="connsiteY42" fmla="*/ 3087607 h 3178089"/>
              <a:gd name="connsiteX43" fmla="*/ 995270 w 4189767"/>
              <a:gd name="connsiteY43" fmla="*/ 3087783 h 3178089"/>
              <a:gd name="connsiteX44" fmla="*/ 995807 w 4189767"/>
              <a:gd name="connsiteY44" fmla="*/ 3088007 h 3178089"/>
              <a:gd name="connsiteX45" fmla="*/ 1024658 w 4189767"/>
              <a:gd name="connsiteY45" fmla="*/ 3102009 h 3178089"/>
              <a:gd name="connsiteX46" fmla="*/ 1024212 w 4189767"/>
              <a:gd name="connsiteY46" fmla="*/ 3099737 h 3178089"/>
              <a:gd name="connsiteX47" fmla="*/ 1102576 w 4189767"/>
              <a:gd name="connsiteY47" fmla="*/ 3132100 h 3178089"/>
              <a:gd name="connsiteX48" fmla="*/ 1629648 w 4189767"/>
              <a:gd name="connsiteY48" fmla="*/ 3155914 h 3178089"/>
              <a:gd name="connsiteX49" fmla="*/ 1802413 w 4189767"/>
              <a:gd name="connsiteY49" fmla="*/ 3111413 h 3178089"/>
              <a:gd name="connsiteX50" fmla="*/ 2378675 w 4189767"/>
              <a:gd name="connsiteY50" fmla="*/ 3111413 h 3178089"/>
              <a:gd name="connsiteX51" fmla="*/ 2560119 w 4189767"/>
              <a:gd name="connsiteY51" fmla="*/ 3155914 h 3178089"/>
              <a:gd name="connsiteX52" fmla="*/ 3087191 w 4189767"/>
              <a:gd name="connsiteY52" fmla="*/ 3132100 h 3178089"/>
              <a:gd name="connsiteX53" fmla="*/ 3165555 w 4189767"/>
              <a:gd name="connsiteY53" fmla="*/ 3099737 h 3178089"/>
              <a:gd name="connsiteX54" fmla="*/ 3165109 w 4189767"/>
              <a:gd name="connsiteY54" fmla="*/ 3102009 h 3178089"/>
              <a:gd name="connsiteX55" fmla="*/ 3193960 w 4189767"/>
              <a:gd name="connsiteY55" fmla="*/ 3088007 h 3178089"/>
              <a:gd name="connsiteX56" fmla="*/ 3194497 w 4189767"/>
              <a:gd name="connsiteY56" fmla="*/ 3087783 h 3178089"/>
              <a:gd name="connsiteX57" fmla="*/ 3194785 w 4189767"/>
              <a:gd name="connsiteY57" fmla="*/ 3087607 h 3178089"/>
              <a:gd name="connsiteX58" fmla="*/ 3273718 w 4189767"/>
              <a:gd name="connsiteY58" fmla="*/ 3049297 h 3178089"/>
              <a:gd name="connsiteX59" fmla="*/ 4050049 w 4189767"/>
              <a:gd name="connsiteY59" fmla="*/ 2979460 h 3178089"/>
              <a:gd name="connsiteX60" fmla="*/ 4189767 w 4189767"/>
              <a:gd name="connsiteY60" fmla="*/ 2992384 h 3178089"/>
              <a:gd name="connsiteX61" fmla="*/ 4055553 w 4189767"/>
              <a:gd name="connsiteY61" fmla="*/ 2951461 h 3178089"/>
              <a:gd name="connsiteX62" fmla="*/ 3363412 w 4189767"/>
              <a:gd name="connsiteY62" fmla="*/ 2592980 h 3178089"/>
              <a:gd name="connsiteX63" fmla="*/ 3304852 w 4189767"/>
              <a:gd name="connsiteY63" fmla="*/ 2527644 h 3178089"/>
              <a:gd name="connsiteX64" fmla="*/ 3304652 w 4189767"/>
              <a:gd name="connsiteY64" fmla="*/ 2527371 h 3178089"/>
              <a:gd name="connsiteX65" fmla="*/ 3304240 w 4189767"/>
              <a:gd name="connsiteY65" fmla="*/ 2526962 h 3178089"/>
              <a:gd name="connsiteX66" fmla="*/ 3282835 w 4189767"/>
              <a:gd name="connsiteY66" fmla="*/ 2503082 h 3178089"/>
              <a:gd name="connsiteX67" fmla="*/ 3282388 w 4189767"/>
              <a:gd name="connsiteY67" fmla="*/ 2505354 h 3178089"/>
              <a:gd name="connsiteX68" fmla="*/ 3222104 w 4189767"/>
              <a:gd name="connsiteY68" fmla="*/ 2445738 h 3178089"/>
              <a:gd name="connsiteX69" fmla="*/ 3152432 w 4189767"/>
              <a:gd name="connsiteY69" fmla="*/ 2394497 h 3178089"/>
              <a:gd name="connsiteX70" fmla="*/ 3199726 w 4189767"/>
              <a:gd name="connsiteY70" fmla="*/ 2348535 h 3178089"/>
              <a:gd name="connsiteX71" fmla="*/ 3371704 w 4189767"/>
              <a:gd name="connsiteY71" fmla="*/ 2107687 h 3178089"/>
              <a:gd name="connsiteX72" fmla="*/ 3411224 w 4189767"/>
              <a:gd name="connsiteY72" fmla="*/ 2017833 h 3178089"/>
              <a:gd name="connsiteX73" fmla="*/ 3412670 w 4189767"/>
              <a:gd name="connsiteY73" fmla="*/ 2019941 h 3178089"/>
              <a:gd name="connsiteX74" fmla="*/ 3425549 w 4189767"/>
              <a:gd name="connsiteY74" fmla="*/ 1985264 h 3178089"/>
              <a:gd name="connsiteX75" fmla="*/ 3425819 w 4189767"/>
              <a:gd name="connsiteY75" fmla="*/ 1984647 h 3178089"/>
              <a:gd name="connsiteX76" fmla="*/ 3425918 w 4189767"/>
              <a:gd name="connsiteY76" fmla="*/ 1984272 h 3178089"/>
              <a:gd name="connsiteX77" fmla="*/ 3461152 w 4189767"/>
              <a:gd name="connsiteY77" fmla="*/ 1889398 h 3178089"/>
              <a:gd name="connsiteX78" fmla="*/ 4053425 w 4189767"/>
              <a:gd name="connsiteY78" fmla="*/ 1191012 h 3178089"/>
              <a:gd name="connsiteX79" fmla="*/ 4180425 w 4189767"/>
              <a:gd name="connsiteY79" fmla="*/ 1084817 h 3178089"/>
              <a:gd name="connsiteX80" fmla="*/ 4035606 w 4189767"/>
              <a:gd name="connsiteY80" fmla="*/ 1165028 h 3178089"/>
              <a:gd name="connsiteX81" fmla="*/ 3170741 w 4189767"/>
              <a:gd name="connsiteY81" fmla="*/ 1465924 h 3178089"/>
              <a:gd name="connsiteX82" fmla="*/ 3069544 w 4189767"/>
              <a:gd name="connsiteY82" fmla="*/ 1464612 h 3178089"/>
              <a:gd name="connsiteX83" fmla="*/ 3069159 w 4189767"/>
              <a:gd name="connsiteY83" fmla="*/ 1464569 h 3178089"/>
              <a:gd name="connsiteX84" fmla="*/ 3068487 w 4189767"/>
              <a:gd name="connsiteY84" fmla="*/ 1464600 h 3178089"/>
              <a:gd name="connsiteX85" fmla="*/ 3031498 w 4189767"/>
              <a:gd name="connsiteY85" fmla="*/ 1464121 h 3178089"/>
              <a:gd name="connsiteX86" fmla="*/ 3032944 w 4189767"/>
              <a:gd name="connsiteY86" fmla="*/ 1466229 h 3178089"/>
              <a:gd name="connsiteX87" fmla="*/ 2934886 w 4189767"/>
              <a:gd name="connsiteY87" fmla="*/ 1470724 h 3178089"/>
              <a:gd name="connsiteX88" fmla="*/ 2648253 w 4189767"/>
              <a:gd name="connsiteY88" fmla="*/ 1544384 h 3178089"/>
              <a:gd name="connsiteX89" fmla="*/ 2610157 w 4189767"/>
              <a:gd name="connsiteY89" fmla="*/ 1561908 h 3178089"/>
              <a:gd name="connsiteX90" fmla="*/ 2600440 w 4189767"/>
              <a:gd name="connsiteY90" fmla="*/ 1507876 h 3178089"/>
              <a:gd name="connsiteX91" fmla="*/ 2495331 w 4189767"/>
              <a:gd name="connsiteY91" fmla="*/ 1232681 h 3178089"/>
              <a:gd name="connsiteX92" fmla="*/ 2441667 w 4189767"/>
              <a:gd name="connsiteY92" fmla="*/ 1150126 h 3178089"/>
              <a:gd name="connsiteX93" fmla="*/ 2444318 w 4189767"/>
              <a:gd name="connsiteY93" fmla="*/ 1150126 h 3178089"/>
              <a:gd name="connsiteX94" fmla="*/ 2422216 w 4189767"/>
              <a:gd name="connsiteY94" fmla="*/ 1120202 h 3178089"/>
              <a:gd name="connsiteX95" fmla="*/ 2421847 w 4189767"/>
              <a:gd name="connsiteY95" fmla="*/ 1119637 h 3178089"/>
              <a:gd name="connsiteX96" fmla="*/ 2421584 w 4189767"/>
              <a:gd name="connsiteY96" fmla="*/ 1119346 h 3178089"/>
              <a:gd name="connsiteX97" fmla="*/ 2361114 w 4189767"/>
              <a:gd name="connsiteY97" fmla="*/ 1037479 h 3178089"/>
              <a:gd name="connsiteX98" fmla="*/ 2111218 w 4189767"/>
              <a:gd name="connsiteY98" fmla="*/ 163107 h 3178089"/>
              <a:gd name="connsiteX99" fmla="*/ 2094883 w 4189767"/>
              <a:gd name="connsiteY99" fmla="*/ 0 h 3178089"/>
              <a:gd name="connsiteX0" fmla="*/ 2094883 w 4189767"/>
              <a:gd name="connsiteY0" fmla="*/ 0 h 3178089"/>
              <a:gd name="connsiteX1" fmla="*/ 2078547 w 4189767"/>
              <a:gd name="connsiteY1" fmla="*/ 163107 h 3178089"/>
              <a:gd name="connsiteX2" fmla="*/ 1828651 w 4189767"/>
              <a:gd name="connsiteY2" fmla="*/ 1037479 h 3178089"/>
              <a:gd name="connsiteX3" fmla="*/ 1768181 w 4189767"/>
              <a:gd name="connsiteY3" fmla="*/ 1119346 h 3178089"/>
              <a:gd name="connsiteX4" fmla="*/ 1767918 w 4189767"/>
              <a:gd name="connsiteY4" fmla="*/ 1119637 h 3178089"/>
              <a:gd name="connsiteX5" fmla="*/ 1767550 w 4189767"/>
              <a:gd name="connsiteY5" fmla="*/ 1120202 h 3178089"/>
              <a:gd name="connsiteX6" fmla="*/ 1745448 w 4189767"/>
              <a:gd name="connsiteY6" fmla="*/ 1150126 h 3178089"/>
              <a:gd name="connsiteX7" fmla="*/ 1748099 w 4189767"/>
              <a:gd name="connsiteY7" fmla="*/ 1150126 h 3178089"/>
              <a:gd name="connsiteX8" fmla="*/ 1694435 w 4189767"/>
              <a:gd name="connsiteY8" fmla="*/ 1232681 h 3178089"/>
              <a:gd name="connsiteX9" fmla="*/ 1589326 w 4189767"/>
              <a:gd name="connsiteY9" fmla="*/ 1507876 h 3178089"/>
              <a:gd name="connsiteX10" fmla="*/ 1579610 w 4189767"/>
              <a:gd name="connsiteY10" fmla="*/ 1561908 h 3178089"/>
              <a:gd name="connsiteX11" fmla="*/ 1541514 w 4189767"/>
              <a:gd name="connsiteY11" fmla="*/ 1544384 h 3178089"/>
              <a:gd name="connsiteX12" fmla="*/ 1254881 w 4189767"/>
              <a:gd name="connsiteY12" fmla="*/ 1470724 h 3178089"/>
              <a:gd name="connsiteX13" fmla="*/ 1156823 w 4189767"/>
              <a:gd name="connsiteY13" fmla="*/ 1466229 h 3178089"/>
              <a:gd name="connsiteX14" fmla="*/ 1158269 w 4189767"/>
              <a:gd name="connsiteY14" fmla="*/ 1464121 h 3178089"/>
              <a:gd name="connsiteX15" fmla="*/ 1121280 w 4189767"/>
              <a:gd name="connsiteY15" fmla="*/ 1464600 h 3178089"/>
              <a:gd name="connsiteX16" fmla="*/ 1120608 w 4189767"/>
              <a:gd name="connsiteY16" fmla="*/ 1464569 h 3178089"/>
              <a:gd name="connsiteX17" fmla="*/ 1120223 w 4189767"/>
              <a:gd name="connsiteY17" fmla="*/ 1464612 h 3178089"/>
              <a:gd name="connsiteX18" fmla="*/ 1019026 w 4189767"/>
              <a:gd name="connsiteY18" fmla="*/ 1465924 h 3178089"/>
              <a:gd name="connsiteX19" fmla="*/ 154161 w 4189767"/>
              <a:gd name="connsiteY19" fmla="*/ 1165028 h 3178089"/>
              <a:gd name="connsiteX20" fmla="*/ 9342 w 4189767"/>
              <a:gd name="connsiteY20" fmla="*/ 1084817 h 3178089"/>
              <a:gd name="connsiteX21" fmla="*/ 136342 w 4189767"/>
              <a:gd name="connsiteY21" fmla="*/ 1191012 h 3178089"/>
              <a:gd name="connsiteX22" fmla="*/ 728615 w 4189767"/>
              <a:gd name="connsiteY22" fmla="*/ 1889398 h 3178089"/>
              <a:gd name="connsiteX23" fmla="*/ 763849 w 4189767"/>
              <a:gd name="connsiteY23" fmla="*/ 1984272 h 3178089"/>
              <a:gd name="connsiteX24" fmla="*/ 763948 w 4189767"/>
              <a:gd name="connsiteY24" fmla="*/ 1984647 h 3178089"/>
              <a:gd name="connsiteX25" fmla="*/ 764218 w 4189767"/>
              <a:gd name="connsiteY25" fmla="*/ 1985264 h 3178089"/>
              <a:gd name="connsiteX26" fmla="*/ 777097 w 4189767"/>
              <a:gd name="connsiteY26" fmla="*/ 2019941 h 3178089"/>
              <a:gd name="connsiteX27" fmla="*/ 778543 w 4189767"/>
              <a:gd name="connsiteY27" fmla="*/ 2017833 h 3178089"/>
              <a:gd name="connsiteX28" fmla="*/ 818063 w 4189767"/>
              <a:gd name="connsiteY28" fmla="*/ 2107687 h 3178089"/>
              <a:gd name="connsiteX29" fmla="*/ 990041 w 4189767"/>
              <a:gd name="connsiteY29" fmla="*/ 2348535 h 3178089"/>
              <a:gd name="connsiteX30" fmla="*/ 1037335 w 4189767"/>
              <a:gd name="connsiteY30" fmla="*/ 2394497 h 3178089"/>
              <a:gd name="connsiteX31" fmla="*/ 967663 w 4189767"/>
              <a:gd name="connsiteY31" fmla="*/ 2445738 h 3178089"/>
              <a:gd name="connsiteX32" fmla="*/ 907379 w 4189767"/>
              <a:gd name="connsiteY32" fmla="*/ 2505354 h 3178089"/>
              <a:gd name="connsiteX33" fmla="*/ 906932 w 4189767"/>
              <a:gd name="connsiteY33" fmla="*/ 2503082 h 3178089"/>
              <a:gd name="connsiteX34" fmla="*/ 885527 w 4189767"/>
              <a:gd name="connsiteY34" fmla="*/ 2526962 h 3178089"/>
              <a:gd name="connsiteX35" fmla="*/ 885115 w 4189767"/>
              <a:gd name="connsiteY35" fmla="*/ 2527371 h 3178089"/>
              <a:gd name="connsiteX36" fmla="*/ 884915 w 4189767"/>
              <a:gd name="connsiteY36" fmla="*/ 2527644 h 3178089"/>
              <a:gd name="connsiteX37" fmla="*/ 826355 w 4189767"/>
              <a:gd name="connsiteY37" fmla="*/ 2592980 h 3178089"/>
              <a:gd name="connsiteX38" fmla="*/ 134214 w 4189767"/>
              <a:gd name="connsiteY38" fmla="*/ 2951461 h 3178089"/>
              <a:gd name="connsiteX39" fmla="*/ 0 w 4189767"/>
              <a:gd name="connsiteY39" fmla="*/ 2992384 h 3178089"/>
              <a:gd name="connsiteX40" fmla="*/ 139718 w 4189767"/>
              <a:gd name="connsiteY40" fmla="*/ 2979460 h 3178089"/>
              <a:gd name="connsiteX41" fmla="*/ 916049 w 4189767"/>
              <a:gd name="connsiteY41" fmla="*/ 3049297 h 3178089"/>
              <a:gd name="connsiteX42" fmla="*/ 994982 w 4189767"/>
              <a:gd name="connsiteY42" fmla="*/ 3087607 h 3178089"/>
              <a:gd name="connsiteX43" fmla="*/ 995270 w 4189767"/>
              <a:gd name="connsiteY43" fmla="*/ 3087783 h 3178089"/>
              <a:gd name="connsiteX44" fmla="*/ 995807 w 4189767"/>
              <a:gd name="connsiteY44" fmla="*/ 3088007 h 3178089"/>
              <a:gd name="connsiteX45" fmla="*/ 1024658 w 4189767"/>
              <a:gd name="connsiteY45" fmla="*/ 3102009 h 3178089"/>
              <a:gd name="connsiteX46" fmla="*/ 1024212 w 4189767"/>
              <a:gd name="connsiteY46" fmla="*/ 3099737 h 3178089"/>
              <a:gd name="connsiteX47" fmla="*/ 1102576 w 4189767"/>
              <a:gd name="connsiteY47" fmla="*/ 3132100 h 3178089"/>
              <a:gd name="connsiteX48" fmla="*/ 1629648 w 4189767"/>
              <a:gd name="connsiteY48" fmla="*/ 3155914 h 3178089"/>
              <a:gd name="connsiteX49" fmla="*/ 1802413 w 4189767"/>
              <a:gd name="connsiteY49" fmla="*/ 3111413 h 3178089"/>
              <a:gd name="connsiteX50" fmla="*/ 2378675 w 4189767"/>
              <a:gd name="connsiteY50" fmla="*/ 3111413 h 3178089"/>
              <a:gd name="connsiteX51" fmla="*/ 2560119 w 4189767"/>
              <a:gd name="connsiteY51" fmla="*/ 3155914 h 3178089"/>
              <a:gd name="connsiteX52" fmla="*/ 3087191 w 4189767"/>
              <a:gd name="connsiteY52" fmla="*/ 3132100 h 3178089"/>
              <a:gd name="connsiteX53" fmla="*/ 3165555 w 4189767"/>
              <a:gd name="connsiteY53" fmla="*/ 3099737 h 3178089"/>
              <a:gd name="connsiteX54" fmla="*/ 3193960 w 4189767"/>
              <a:gd name="connsiteY54" fmla="*/ 3088007 h 3178089"/>
              <a:gd name="connsiteX55" fmla="*/ 3194497 w 4189767"/>
              <a:gd name="connsiteY55" fmla="*/ 3087783 h 3178089"/>
              <a:gd name="connsiteX56" fmla="*/ 3194785 w 4189767"/>
              <a:gd name="connsiteY56" fmla="*/ 3087607 h 3178089"/>
              <a:gd name="connsiteX57" fmla="*/ 3273718 w 4189767"/>
              <a:gd name="connsiteY57" fmla="*/ 3049297 h 3178089"/>
              <a:gd name="connsiteX58" fmla="*/ 4050049 w 4189767"/>
              <a:gd name="connsiteY58" fmla="*/ 2979460 h 3178089"/>
              <a:gd name="connsiteX59" fmla="*/ 4189767 w 4189767"/>
              <a:gd name="connsiteY59" fmla="*/ 2992384 h 3178089"/>
              <a:gd name="connsiteX60" fmla="*/ 4055553 w 4189767"/>
              <a:gd name="connsiteY60" fmla="*/ 2951461 h 3178089"/>
              <a:gd name="connsiteX61" fmla="*/ 3363412 w 4189767"/>
              <a:gd name="connsiteY61" fmla="*/ 2592980 h 3178089"/>
              <a:gd name="connsiteX62" fmla="*/ 3304852 w 4189767"/>
              <a:gd name="connsiteY62" fmla="*/ 2527644 h 3178089"/>
              <a:gd name="connsiteX63" fmla="*/ 3304652 w 4189767"/>
              <a:gd name="connsiteY63" fmla="*/ 2527371 h 3178089"/>
              <a:gd name="connsiteX64" fmla="*/ 3304240 w 4189767"/>
              <a:gd name="connsiteY64" fmla="*/ 2526962 h 3178089"/>
              <a:gd name="connsiteX65" fmla="*/ 3282835 w 4189767"/>
              <a:gd name="connsiteY65" fmla="*/ 2503082 h 3178089"/>
              <a:gd name="connsiteX66" fmla="*/ 3282388 w 4189767"/>
              <a:gd name="connsiteY66" fmla="*/ 2505354 h 3178089"/>
              <a:gd name="connsiteX67" fmla="*/ 3222104 w 4189767"/>
              <a:gd name="connsiteY67" fmla="*/ 2445738 h 3178089"/>
              <a:gd name="connsiteX68" fmla="*/ 3152432 w 4189767"/>
              <a:gd name="connsiteY68" fmla="*/ 2394497 h 3178089"/>
              <a:gd name="connsiteX69" fmla="*/ 3199726 w 4189767"/>
              <a:gd name="connsiteY69" fmla="*/ 2348535 h 3178089"/>
              <a:gd name="connsiteX70" fmla="*/ 3371704 w 4189767"/>
              <a:gd name="connsiteY70" fmla="*/ 2107687 h 3178089"/>
              <a:gd name="connsiteX71" fmla="*/ 3411224 w 4189767"/>
              <a:gd name="connsiteY71" fmla="*/ 2017833 h 3178089"/>
              <a:gd name="connsiteX72" fmla="*/ 3412670 w 4189767"/>
              <a:gd name="connsiteY72" fmla="*/ 2019941 h 3178089"/>
              <a:gd name="connsiteX73" fmla="*/ 3425549 w 4189767"/>
              <a:gd name="connsiteY73" fmla="*/ 1985264 h 3178089"/>
              <a:gd name="connsiteX74" fmla="*/ 3425819 w 4189767"/>
              <a:gd name="connsiteY74" fmla="*/ 1984647 h 3178089"/>
              <a:gd name="connsiteX75" fmla="*/ 3425918 w 4189767"/>
              <a:gd name="connsiteY75" fmla="*/ 1984272 h 3178089"/>
              <a:gd name="connsiteX76" fmla="*/ 3461152 w 4189767"/>
              <a:gd name="connsiteY76" fmla="*/ 1889398 h 3178089"/>
              <a:gd name="connsiteX77" fmla="*/ 4053425 w 4189767"/>
              <a:gd name="connsiteY77" fmla="*/ 1191012 h 3178089"/>
              <a:gd name="connsiteX78" fmla="*/ 4180425 w 4189767"/>
              <a:gd name="connsiteY78" fmla="*/ 1084817 h 3178089"/>
              <a:gd name="connsiteX79" fmla="*/ 4035606 w 4189767"/>
              <a:gd name="connsiteY79" fmla="*/ 1165028 h 3178089"/>
              <a:gd name="connsiteX80" fmla="*/ 3170741 w 4189767"/>
              <a:gd name="connsiteY80" fmla="*/ 1465924 h 3178089"/>
              <a:gd name="connsiteX81" fmla="*/ 3069544 w 4189767"/>
              <a:gd name="connsiteY81" fmla="*/ 1464612 h 3178089"/>
              <a:gd name="connsiteX82" fmla="*/ 3069159 w 4189767"/>
              <a:gd name="connsiteY82" fmla="*/ 1464569 h 3178089"/>
              <a:gd name="connsiteX83" fmla="*/ 3068487 w 4189767"/>
              <a:gd name="connsiteY83" fmla="*/ 1464600 h 3178089"/>
              <a:gd name="connsiteX84" fmla="*/ 3031498 w 4189767"/>
              <a:gd name="connsiteY84" fmla="*/ 1464121 h 3178089"/>
              <a:gd name="connsiteX85" fmla="*/ 3032944 w 4189767"/>
              <a:gd name="connsiteY85" fmla="*/ 1466229 h 3178089"/>
              <a:gd name="connsiteX86" fmla="*/ 2934886 w 4189767"/>
              <a:gd name="connsiteY86" fmla="*/ 1470724 h 3178089"/>
              <a:gd name="connsiteX87" fmla="*/ 2648253 w 4189767"/>
              <a:gd name="connsiteY87" fmla="*/ 1544384 h 3178089"/>
              <a:gd name="connsiteX88" fmla="*/ 2610157 w 4189767"/>
              <a:gd name="connsiteY88" fmla="*/ 1561908 h 3178089"/>
              <a:gd name="connsiteX89" fmla="*/ 2600440 w 4189767"/>
              <a:gd name="connsiteY89" fmla="*/ 1507876 h 3178089"/>
              <a:gd name="connsiteX90" fmla="*/ 2495331 w 4189767"/>
              <a:gd name="connsiteY90" fmla="*/ 1232681 h 3178089"/>
              <a:gd name="connsiteX91" fmla="*/ 2441667 w 4189767"/>
              <a:gd name="connsiteY91" fmla="*/ 1150126 h 3178089"/>
              <a:gd name="connsiteX92" fmla="*/ 2444318 w 4189767"/>
              <a:gd name="connsiteY92" fmla="*/ 1150126 h 3178089"/>
              <a:gd name="connsiteX93" fmla="*/ 2422216 w 4189767"/>
              <a:gd name="connsiteY93" fmla="*/ 1120202 h 3178089"/>
              <a:gd name="connsiteX94" fmla="*/ 2421847 w 4189767"/>
              <a:gd name="connsiteY94" fmla="*/ 1119637 h 3178089"/>
              <a:gd name="connsiteX95" fmla="*/ 2421584 w 4189767"/>
              <a:gd name="connsiteY95" fmla="*/ 1119346 h 3178089"/>
              <a:gd name="connsiteX96" fmla="*/ 2361114 w 4189767"/>
              <a:gd name="connsiteY96" fmla="*/ 1037479 h 3178089"/>
              <a:gd name="connsiteX97" fmla="*/ 2111218 w 4189767"/>
              <a:gd name="connsiteY97" fmla="*/ 163107 h 3178089"/>
              <a:gd name="connsiteX98" fmla="*/ 2094883 w 4189767"/>
              <a:gd name="connsiteY98" fmla="*/ 0 h 3178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</a:cxnLst>
            <a:rect l="l" t="t" r="r" b="b"/>
            <a:pathLst>
              <a:path w="4189767" h="3178089">
                <a:moveTo>
                  <a:pt x="2094883" y="0"/>
                </a:moveTo>
                <a:lnTo>
                  <a:pt x="2078547" y="163107"/>
                </a:lnTo>
                <a:cubicBezTo>
                  <a:pt x="2028178" y="532205"/>
                  <a:pt x="1939814" y="839363"/>
                  <a:pt x="1828651" y="1037479"/>
                </a:cubicBezTo>
                <a:lnTo>
                  <a:pt x="1768181" y="1119346"/>
                </a:lnTo>
                <a:lnTo>
                  <a:pt x="1767918" y="1119637"/>
                </a:lnTo>
                <a:lnTo>
                  <a:pt x="1767550" y="1120202"/>
                </a:lnTo>
                <a:lnTo>
                  <a:pt x="1745448" y="1150126"/>
                </a:lnTo>
                <a:lnTo>
                  <a:pt x="1748099" y="1150126"/>
                </a:lnTo>
                <a:lnTo>
                  <a:pt x="1694435" y="1232681"/>
                </a:lnTo>
                <a:cubicBezTo>
                  <a:pt x="1649721" y="1314064"/>
                  <a:pt x="1613935" y="1406923"/>
                  <a:pt x="1589326" y="1507876"/>
                </a:cubicBezTo>
                <a:lnTo>
                  <a:pt x="1579610" y="1561908"/>
                </a:lnTo>
                <a:lnTo>
                  <a:pt x="1541514" y="1544384"/>
                </a:lnTo>
                <a:cubicBezTo>
                  <a:pt x="1443974" y="1506268"/>
                  <a:pt x="1347081" y="1481667"/>
                  <a:pt x="1254881" y="1470724"/>
                </a:cubicBezTo>
                <a:lnTo>
                  <a:pt x="1156823" y="1466229"/>
                </a:lnTo>
                <a:lnTo>
                  <a:pt x="1158269" y="1464121"/>
                </a:lnTo>
                <a:lnTo>
                  <a:pt x="1121280" y="1464600"/>
                </a:lnTo>
                <a:lnTo>
                  <a:pt x="1120608" y="1464569"/>
                </a:lnTo>
                <a:lnTo>
                  <a:pt x="1120223" y="1464612"/>
                </a:lnTo>
                <a:lnTo>
                  <a:pt x="1019026" y="1465924"/>
                </a:lnTo>
                <a:cubicBezTo>
                  <a:pt x="793317" y="1441124"/>
                  <a:pt x="489183" y="1335882"/>
                  <a:pt x="154161" y="1165028"/>
                </a:cubicBezTo>
                <a:lnTo>
                  <a:pt x="9342" y="1084817"/>
                </a:lnTo>
                <a:lnTo>
                  <a:pt x="136342" y="1191012"/>
                </a:lnTo>
                <a:cubicBezTo>
                  <a:pt x="416420" y="1441984"/>
                  <a:pt x="624165" y="1687780"/>
                  <a:pt x="728615" y="1889398"/>
                </a:cubicBezTo>
                <a:lnTo>
                  <a:pt x="763849" y="1984272"/>
                </a:lnTo>
                <a:lnTo>
                  <a:pt x="763948" y="1984647"/>
                </a:lnTo>
                <a:lnTo>
                  <a:pt x="764218" y="1985264"/>
                </a:lnTo>
                <a:lnTo>
                  <a:pt x="777097" y="2019941"/>
                </a:lnTo>
                <a:lnTo>
                  <a:pt x="778543" y="2017833"/>
                </a:lnTo>
                <a:lnTo>
                  <a:pt x="818063" y="2107687"/>
                </a:lnTo>
                <a:cubicBezTo>
                  <a:pt x="861487" y="2189753"/>
                  <a:pt x="919344" y="2271277"/>
                  <a:pt x="990041" y="2348535"/>
                </a:cubicBezTo>
                <a:lnTo>
                  <a:pt x="1037335" y="2394497"/>
                </a:lnTo>
                <a:lnTo>
                  <a:pt x="967663" y="2445738"/>
                </a:lnTo>
                <a:lnTo>
                  <a:pt x="907379" y="2505354"/>
                </a:lnTo>
                <a:lnTo>
                  <a:pt x="906932" y="2503082"/>
                </a:lnTo>
                <a:lnTo>
                  <a:pt x="885527" y="2526962"/>
                </a:lnTo>
                <a:lnTo>
                  <a:pt x="885115" y="2527371"/>
                </a:lnTo>
                <a:lnTo>
                  <a:pt x="884915" y="2527644"/>
                </a:lnTo>
                <a:lnTo>
                  <a:pt x="826355" y="2592980"/>
                </a:lnTo>
                <a:cubicBezTo>
                  <a:pt x="678717" y="2720946"/>
                  <a:pt x="435672" y="2847373"/>
                  <a:pt x="134214" y="2951461"/>
                </a:cubicBezTo>
                <a:lnTo>
                  <a:pt x="0" y="2992384"/>
                </a:lnTo>
                <a:lnTo>
                  <a:pt x="139718" y="2979460"/>
                </a:lnTo>
                <a:cubicBezTo>
                  <a:pt x="458145" y="2961703"/>
                  <a:pt x="730960" y="2986731"/>
                  <a:pt x="916049" y="3049297"/>
                </a:cubicBezTo>
                <a:lnTo>
                  <a:pt x="994982" y="3087607"/>
                </a:lnTo>
                <a:lnTo>
                  <a:pt x="995270" y="3087783"/>
                </a:lnTo>
                <a:lnTo>
                  <a:pt x="995807" y="3088007"/>
                </a:lnTo>
                <a:lnTo>
                  <a:pt x="1024658" y="3102009"/>
                </a:lnTo>
                <a:cubicBezTo>
                  <a:pt x="1024509" y="3101252"/>
                  <a:pt x="1024361" y="3100494"/>
                  <a:pt x="1024212" y="3099737"/>
                </a:cubicBezTo>
                <a:lnTo>
                  <a:pt x="1102576" y="3132100"/>
                </a:lnTo>
                <a:cubicBezTo>
                  <a:pt x="1254319" y="3181873"/>
                  <a:pt x="1551108" y="3159362"/>
                  <a:pt x="1629648" y="3155914"/>
                </a:cubicBezTo>
                <a:cubicBezTo>
                  <a:pt x="1708188" y="3152466"/>
                  <a:pt x="1758538" y="3133117"/>
                  <a:pt x="1802413" y="3111413"/>
                </a:cubicBezTo>
                <a:cubicBezTo>
                  <a:pt x="1978581" y="3022670"/>
                  <a:pt x="2202507" y="3022670"/>
                  <a:pt x="2378675" y="3111413"/>
                </a:cubicBezTo>
                <a:lnTo>
                  <a:pt x="2560119" y="3155914"/>
                </a:lnTo>
                <a:cubicBezTo>
                  <a:pt x="2751172" y="3193468"/>
                  <a:pt x="2935448" y="3181873"/>
                  <a:pt x="3087191" y="3132100"/>
                </a:cubicBezTo>
                <a:lnTo>
                  <a:pt x="3165555" y="3099737"/>
                </a:lnTo>
                <a:lnTo>
                  <a:pt x="3193960" y="3088007"/>
                </a:lnTo>
                <a:lnTo>
                  <a:pt x="3194497" y="3087783"/>
                </a:lnTo>
                <a:lnTo>
                  <a:pt x="3194785" y="3087607"/>
                </a:lnTo>
                <a:lnTo>
                  <a:pt x="3273718" y="3049297"/>
                </a:lnTo>
                <a:cubicBezTo>
                  <a:pt x="3458807" y="2986731"/>
                  <a:pt x="3731622" y="2961703"/>
                  <a:pt x="4050049" y="2979460"/>
                </a:cubicBezTo>
                <a:lnTo>
                  <a:pt x="4189767" y="2992384"/>
                </a:lnTo>
                <a:lnTo>
                  <a:pt x="4055553" y="2951461"/>
                </a:lnTo>
                <a:cubicBezTo>
                  <a:pt x="3754095" y="2847373"/>
                  <a:pt x="3511050" y="2720946"/>
                  <a:pt x="3363412" y="2592980"/>
                </a:cubicBezTo>
                <a:lnTo>
                  <a:pt x="3304852" y="2527644"/>
                </a:lnTo>
                <a:lnTo>
                  <a:pt x="3304652" y="2527371"/>
                </a:lnTo>
                <a:lnTo>
                  <a:pt x="3304240" y="2526962"/>
                </a:lnTo>
                <a:lnTo>
                  <a:pt x="3282835" y="2503082"/>
                </a:lnTo>
                <a:lnTo>
                  <a:pt x="3282388" y="2505354"/>
                </a:lnTo>
                <a:lnTo>
                  <a:pt x="3222104" y="2445738"/>
                </a:lnTo>
                <a:lnTo>
                  <a:pt x="3152432" y="2394497"/>
                </a:lnTo>
                <a:lnTo>
                  <a:pt x="3199726" y="2348535"/>
                </a:lnTo>
                <a:cubicBezTo>
                  <a:pt x="3270423" y="2271277"/>
                  <a:pt x="3328280" y="2189753"/>
                  <a:pt x="3371704" y="2107687"/>
                </a:cubicBezTo>
                <a:lnTo>
                  <a:pt x="3411224" y="2017833"/>
                </a:lnTo>
                <a:lnTo>
                  <a:pt x="3412670" y="2019941"/>
                </a:lnTo>
                <a:lnTo>
                  <a:pt x="3425549" y="1985264"/>
                </a:lnTo>
                <a:lnTo>
                  <a:pt x="3425819" y="1984647"/>
                </a:lnTo>
                <a:lnTo>
                  <a:pt x="3425918" y="1984272"/>
                </a:lnTo>
                <a:lnTo>
                  <a:pt x="3461152" y="1889398"/>
                </a:lnTo>
                <a:cubicBezTo>
                  <a:pt x="3565602" y="1687780"/>
                  <a:pt x="3773347" y="1441984"/>
                  <a:pt x="4053425" y="1191012"/>
                </a:cubicBezTo>
                <a:lnTo>
                  <a:pt x="4180425" y="1084817"/>
                </a:lnTo>
                <a:lnTo>
                  <a:pt x="4035606" y="1165028"/>
                </a:lnTo>
                <a:cubicBezTo>
                  <a:pt x="3700584" y="1335882"/>
                  <a:pt x="3396450" y="1441124"/>
                  <a:pt x="3170741" y="1465924"/>
                </a:cubicBezTo>
                <a:lnTo>
                  <a:pt x="3069544" y="1464612"/>
                </a:lnTo>
                <a:lnTo>
                  <a:pt x="3069159" y="1464569"/>
                </a:lnTo>
                <a:lnTo>
                  <a:pt x="3068487" y="1464600"/>
                </a:lnTo>
                <a:lnTo>
                  <a:pt x="3031498" y="1464121"/>
                </a:lnTo>
                <a:lnTo>
                  <a:pt x="3032944" y="1466229"/>
                </a:lnTo>
                <a:lnTo>
                  <a:pt x="2934886" y="1470724"/>
                </a:lnTo>
                <a:cubicBezTo>
                  <a:pt x="2842687" y="1481667"/>
                  <a:pt x="2745793" y="1506268"/>
                  <a:pt x="2648253" y="1544384"/>
                </a:cubicBezTo>
                <a:lnTo>
                  <a:pt x="2610157" y="1561908"/>
                </a:lnTo>
                <a:lnTo>
                  <a:pt x="2600440" y="1507876"/>
                </a:lnTo>
                <a:cubicBezTo>
                  <a:pt x="2575832" y="1406923"/>
                  <a:pt x="2540045" y="1314064"/>
                  <a:pt x="2495331" y="1232681"/>
                </a:cubicBezTo>
                <a:lnTo>
                  <a:pt x="2441667" y="1150126"/>
                </a:lnTo>
                <a:lnTo>
                  <a:pt x="2444318" y="1150126"/>
                </a:lnTo>
                <a:lnTo>
                  <a:pt x="2422216" y="1120202"/>
                </a:lnTo>
                <a:lnTo>
                  <a:pt x="2421847" y="1119637"/>
                </a:lnTo>
                <a:lnTo>
                  <a:pt x="2421584" y="1119346"/>
                </a:lnTo>
                <a:lnTo>
                  <a:pt x="2361114" y="1037479"/>
                </a:lnTo>
                <a:cubicBezTo>
                  <a:pt x="2249951" y="839363"/>
                  <a:pt x="2161587" y="532205"/>
                  <a:pt x="2111218" y="163107"/>
                </a:cubicBezTo>
                <a:lnTo>
                  <a:pt x="2094883" y="0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4E1C020F-42D7-4017-83A4-D9F46936B354}"/>
              </a:ext>
            </a:extLst>
          </p:cNvPr>
          <p:cNvSpPr/>
          <p:nvPr/>
        </p:nvSpPr>
        <p:spPr>
          <a:xfrm>
            <a:off x="6088184" y="944493"/>
            <a:ext cx="1449138" cy="1414680"/>
          </a:xfrm>
          <a:custGeom>
            <a:avLst/>
            <a:gdLst>
              <a:gd name="connsiteX0" fmla="*/ 2031852 w 4063705"/>
              <a:gd name="connsiteY0" fmla="*/ 0 h 3967079"/>
              <a:gd name="connsiteX1" fmla="*/ 2432300 w 4063705"/>
              <a:gd name="connsiteY1" fmla="*/ 810497 h 3967079"/>
              <a:gd name="connsiteX2" fmla="*/ 2492394 w 4063705"/>
              <a:gd name="connsiteY2" fmla="*/ 912247 h 3967079"/>
              <a:gd name="connsiteX3" fmla="*/ 2519357 w 4063705"/>
              <a:gd name="connsiteY3" fmla="*/ 980061 h 3967079"/>
              <a:gd name="connsiteX4" fmla="*/ 2527875 w 4063705"/>
              <a:gd name="connsiteY4" fmla="*/ 970930 h 3967079"/>
              <a:gd name="connsiteX5" fmla="*/ 2708455 w 4063705"/>
              <a:gd name="connsiteY5" fmla="*/ 849758 h 3967079"/>
              <a:gd name="connsiteX6" fmla="*/ 3392583 w 4063705"/>
              <a:gd name="connsiteY6" fmla="*/ 394789 h 3967079"/>
              <a:gd name="connsiteX7" fmla="*/ 3340633 w 4063705"/>
              <a:gd name="connsiteY7" fmla="*/ 1214746 h 3967079"/>
              <a:gd name="connsiteX8" fmla="*/ 3241170 w 4063705"/>
              <a:gd name="connsiteY8" fmla="*/ 1647963 h 3967079"/>
              <a:gd name="connsiteX9" fmla="*/ 3214516 w 4063705"/>
              <a:gd name="connsiteY9" fmla="*/ 1688630 h 3967079"/>
              <a:gd name="connsiteX10" fmla="*/ 3276536 w 4063705"/>
              <a:gd name="connsiteY10" fmla="*/ 1684404 h 3967079"/>
              <a:gd name="connsiteX11" fmla="*/ 4063705 w 4063705"/>
              <a:gd name="connsiteY11" fmla="*/ 1577792 h 3967079"/>
              <a:gd name="connsiteX12" fmla="*/ 3577792 w 4063705"/>
              <a:gd name="connsiteY12" fmla="*/ 2206195 h 3967079"/>
              <a:gd name="connsiteX13" fmla="*/ 3264188 w 4063705"/>
              <a:gd name="connsiteY13" fmla="*/ 2511603 h 3967079"/>
              <a:gd name="connsiteX14" fmla="*/ 3188335 w 4063705"/>
              <a:gd name="connsiteY14" fmla="*/ 2550786 h 3967079"/>
              <a:gd name="connsiteX15" fmla="*/ 3258061 w 4063705"/>
              <a:gd name="connsiteY15" fmla="*/ 2564102 h 3967079"/>
              <a:gd name="connsiteX16" fmla="*/ 3412637 w 4063705"/>
              <a:gd name="connsiteY16" fmla="*/ 2626801 h 3967079"/>
              <a:gd name="connsiteX17" fmla="*/ 3995442 w 4063705"/>
              <a:gd name="connsiteY17" fmla="*/ 2865672 h 3967079"/>
              <a:gd name="connsiteX18" fmla="*/ 3412637 w 4063705"/>
              <a:gd name="connsiteY18" fmla="*/ 3104542 h 3967079"/>
              <a:gd name="connsiteX19" fmla="*/ 3076208 w 4063705"/>
              <a:gd name="connsiteY19" fmla="*/ 3189931 h 3967079"/>
              <a:gd name="connsiteX20" fmla="*/ 2979367 w 4063705"/>
              <a:gd name="connsiteY20" fmla="*/ 3180875 h 3967079"/>
              <a:gd name="connsiteX21" fmla="*/ 3016738 w 4063705"/>
              <a:gd name="connsiteY21" fmla="*/ 3216160 h 3967079"/>
              <a:gd name="connsiteX22" fmla="*/ 3389725 w 4063705"/>
              <a:gd name="connsiteY22" fmla="*/ 3521431 h 3967079"/>
              <a:gd name="connsiteX23" fmla="*/ 2914073 w 4063705"/>
              <a:gd name="connsiteY23" fmla="*/ 3599311 h 3967079"/>
              <a:gd name="connsiteX24" fmla="*/ 2650781 w 4063705"/>
              <a:gd name="connsiteY24" fmla="*/ 3602161 h 3967079"/>
              <a:gd name="connsiteX25" fmla="*/ 2552726 w 4063705"/>
              <a:gd name="connsiteY25" fmla="*/ 3564754 h 3967079"/>
              <a:gd name="connsiteX26" fmla="*/ 2484003 w 4063705"/>
              <a:gd name="connsiteY26" fmla="*/ 3520289 h 3967079"/>
              <a:gd name="connsiteX27" fmla="*/ 2524736 w 4063705"/>
              <a:gd name="connsiteY27" fmla="*/ 3602974 h 3967079"/>
              <a:gd name="connsiteX28" fmla="*/ 2702745 w 4063705"/>
              <a:gd name="connsiteY28" fmla="*/ 3967078 h 3967079"/>
              <a:gd name="connsiteX29" fmla="*/ 2346410 w 4063705"/>
              <a:gd name="connsiteY29" fmla="*/ 3773987 h 3967079"/>
              <a:gd name="connsiteX30" fmla="*/ 2160310 w 4063705"/>
              <a:gd name="connsiteY30" fmla="*/ 3643730 h 3967079"/>
              <a:gd name="connsiteX31" fmla="*/ 2058117 w 4063705"/>
              <a:gd name="connsiteY31" fmla="*/ 3500149 h 3967079"/>
              <a:gd name="connsiteX32" fmla="*/ 2031774 w 4063705"/>
              <a:gd name="connsiteY32" fmla="*/ 3431972 h 3967079"/>
              <a:gd name="connsiteX33" fmla="*/ 1985769 w 4063705"/>
              <a:gd name="connsiteY33" fmla="*/ 3536535 h 3967079"/>
              <a:gd name="connsiteX34" fmla="*/ 1903394 w 4063705"/>
              <a:gd name="connsiteY34" fmla="*/ 3643731 h 3967079"/>
              <a:gd name="connsiteX35" fmla="*/ 1717294 w 4063705"/>
              <a:gd name="connsiteY35" fmla="*/ 3773988 h 3967079"/>
              <a:gd name="connsiteX36" fmla="*/ 1360959 w 4063705"/>
              <a:gd name="connsiteY36" fmla="*/ 3967079 h 3967079"/>
              <a:gd name="connsiteX37" fmla="*/ 1538968 w 4063705"/>
              <a:gd name="connsiteY37" fmla="*/ 3602975 h 3967079"/>
              <a:gd name="connsiteX38" fmla="*/ 1579702 w 4063705"/>
              <a:gd name="connsiteY38" fmla="*/ 3520288 h 3967079"/>
              <a:gd name="connsiteX39" fmla="*/ 1510978 w 4063705"/>
              <a:gd name="connsiteY39" fmla="*/ 3564754 h 3967079"/>
              <a:gd name="connsiteX40" fmla="*/ 1412923 w 4063705"/>
              <a:gd name="connsiteY40" fmla="*/ 3602161 h 3967079"/>
              <a:gd name="connsiteX41" fmla="*/ 1149631 w 4063705"/>
              <a:gd name="connsiteY41" fmla="*/ 3599311 h 3967079"/>
              <a:gd name="connsiteX42" fmla="*/ 673979 w 4063705"/>
              <a:gd name="connsiteY42" fmla="*/ 3521431 h 3967079"/>
              <a:gd name="connsiteX43" fmla="*/ 1046966 w 4063705"/>
              <a:gd name="connsiteY43" fmla="*/ 3216160 h 3967079"/>
              <a:gd name="connsiteX44" fmla="*/ 1084338 w 4063705"/>
              <a:gd name="connsiteY44" fmla="*/ 3180874 h 3967079"/>
              <a:gd name="connsiteX45" fmla="*/ 987496 w 4063705"/>
              <a:gd name="connsiteY45" fmla="*/ 3189930 h 3967079"/>
              <a:gd name="connsiteX46" fmla="*/ 651068 w 4063705"/>
              <a:gd name="connsiteY46" fmla="*/ 3104541 h 3967079"/>
              <a:gd name="connsiteX47" fmla="*/ 68263 w 4063705"/>
              <a:gd name="connsiteY47" fmla="*/ 2865671 h 3967079"/>
              <a:gd name="connsiteX48" fmla="*/ 651068 w 4063705"/>
              <a:gd name="connsiteY48" fmla="*/ 2626800 h 3967079"/>
              <a:gd name="connsiteX49" fmla="*/ 805643 w 4063705"/>
              <a:gd name="connsiteY49" fmla="*/ 2564101 h 3967079"/>
              <a:gd name="connsiteX50" fmla="*/ 875369 w 4063705"/>
              <a:gd name="connsiteY50" fmla="*/ 2550785 h 3967079"/>
              <a:gd name="connsiteX51" fmla="*/ 799517 w 4063705"/>
              <a:gd name="connsiteY51" fmla="*/ 2511603 h 3967079"/>
              <a:gd name="connsiteX52" fmla="*/ 485913 w 4063705"/>
              <a:gd name="connsiteY52" fmla="*/ 2206195 h 3967079"/>
              <a:gd name="connsiteX53" fmla="*/ 0 w 4063705"/>
              <a:gd name="connsiteY53" fmla="*/ 1577792 h 3967079"/>
              <a:gd name="connsiteX54" fmla="*/ 787169 w 4063705"/>
              <a:gd name="connsiteY54" fmla="*/ 1684404 h 3967079"/>
              <a:gd name="connsiteX55" fmla="*/ 849189 w 4063705"/>
              <a:gd name="connsiteY55" fmla="*/ 1688630 h 3967079"/>
              <a:gd name="connsiteX56" fmla="*/ 822535 w 4063705"/>
              <a:gd name="connsiteY56" fmla="*/ 1647964 h 3967079"/>
              <a:gd name="connsiteX57" fmla="*/ 723072 w 4063705"/>
              <a:gd name="connsiteY57" fmla="*/ 1214747 h 3967079"/>
              <a:gd name="connsiteX58" fmla="*/ 671122 w 4063705"/>
              <a:gd name="connsiteY58" fmla="*/ 394790 h 3967079"/>
              <a:gd name="connsiteX59" fmla="*/ 1355250 w 4063705"/>
              <a:gd name="connsiteY59" fmla="*/ 849759 h 3967079"/>
              <a:gd name="connsiteX60" fmla="*/ 1535831 w 4063705"/>
              <a:gd name="connsiteY60" fmla="*/ 970931 h 3967079"/>
              <a:gd name="connsiteX61" fmla="*/ 1544347 w 4063705"/>
              <a:gd name="connsiteY61" fmla="*/ 980061 h 3967079"/>
              <a:gd name="connsiteX62" fmla="*/ 1571310 w 4063705"/>
              <a:gd name="connsiteY62" fmla="*/ 912247 h 3967079"/>
              <a:gd name="connsiteX63" fmla="*/ 1631404 w 4063705"/>
              <a:gd name="connsiteY63" fmla="*/ 810497 h 3967079"/>
              <a:gd name="connsiteX64" fmla="*/ 2031852 w 4063705"/>
              <a:gd name="connsiteY64" fmla="*/ 0 h 3967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4063705" h="3967079">
                <a:moveTo>
                  <a:pt x="2031852" y="0"/>
                </a:moveTo>
                <a:cubicBezTo>
                  <a:pt x="2101835" y="292100"/>
                  <a:pt x="2341701" y="597437"/>
                  <a:pt x="2432300" y="810497"/>
                </a:cubicBezTo>
                <a:cubicBezTo>
                  <a:pt x="2454657" y="842283"/>
                  <a:pt x="2474782" y="876309"/>
                  <a:pt x="2492394" y="912247"/>
                </a:cubicBezTo>
                <a:lnTo>
                  <a:pt x="2519357" y="980061"/>
                </a:lnTo>
                <a:lnTo>
                  <a:pt x="2527875" y="970930"/>
                </a:lnTo>
                <a:cubicBezTo>
                  <a:pt x="2583108" y="920122"/>
                  <a:pt x="2644294" y="879380"/>
                  <a:pt x="2708455" y="849758"/>
                </a:cubicBezTo>
                <a:cubicBezTo>
                  <a:pt x="2876717" y="723473"/>
                  <a:pt x="3204704" y="592635"/>
                  <a:pt x="3392583" y="394789"/>
                </a:cubicBezTo>
                <a:cubicBezTo>
                  <a:pt x="3312546" y="655203"/>
                  <a:pt x="3357950" y="941426"/>
                  <a:pt x="3340633" y="1214746"/>
                </a:cubicBezTo>
                <a:cubicBezTo>
                  <a:pt x="3353487" y="1355499"/>
                  <a:pt x="3321872" y="1508183"/>
                  <a:pt x="3241170" y="1647963"/>
                </a:cubicBezTo>
                <a:lnTo>
                  <a:pt x="3214516" y="1688630"/>
                </a:lnTo>
                <a:lnTo>
                  <a:pt x="3276536" y="1684404"/>
                </a:lnTo>
                <a:cubicBezTo>
                  <a:pt x="3477946" y="1646821"/>
                  <a:pt x="3807975" y="1664645"/>
                  <a:pt x="4063705" y="1577792"/>
                </a:cubicBezTo>
                <a:cubicBezTo>
                  <a:pt x="3859200" y="1753898"/>
                  <a:pt x="3739763" y="1996726"/>
                  <a:pt x="3577792" y="2206195"/>
                </a:cubicBezTo>
                <a:cubicBezTo>
                  <a:pt x="3511576" y="2322108"/>
                  <a:pt x="3403766" y="2431017"/>
                  <a:pt x="3264188" y="2511603"/>
                </a:cubicBezTo>
                <a:lnTo>
                  <a:pt x="3188335" y="2550786"/>
                </a:lnTo>
                <a:lnTo>
                  <a:pt x="3258061" y="2564102"/>
                </a:lnTo>
                <a:cubicBezTo>
                  <a:pt x="3314766" y="2578781"/>
                  <a:pt x="3366925" y="2600128"/>
                  <a:pt x="3412637" y="2626801"/>
                </a:cubicBezTo>
                <a:cubicBezTo>
                  <a:pt x="3565842" y="2680844"/>
                  <a:pt x="3785402" y="2823926"/>
                  <a:pt x="3995442" y="2865672"/>
                </a:cubicBezTo>
                <a:cubicBezTo>
                  <a:pt x="3785192" y="2905524"/>
                  <a:pt x="3606906" y="3024919"/>
                  <a:pt x="3412637" y="3104542"/>
                </a:cubicBezTo>
                <a:cubicBezTo>
                  <a:pt x="3321212" y="3157887"/>
                  <a:pt x="3204003" y="3189931"/>
                  <a:pt x="3076208" y="3189931"/>
                </a:cubicBezTo>
                <a:lnTo>
                  <a:pt x="2979367" y="3180875"/>
                </a:lnTo>
                <a:lnTo>
                  <a:pt x="3016738" y="3216160"/>
                </a:lnTo>
                <a:cubicBezTo>
                  <a:pt x="3116668" y="3289391"/>
                  <a:pt x="3245773" y="3446976"/>
                  <a:pt x="3389725" y="3521431"/>
                </a:cubicBezTo>
                <a:cubicBezTo>
                  <a:pt x="3228086" y="3512376"/>
                  <a:pt x="3072624" y="3573351"/>
                  <a:pt x="2914073" y="3599311"/>
                </a:cubicBezTo>
                <a:cubicBezTo>
                  <a:pt x="2836046" y="3624258"/>
                  <a:pt x="2743824" y="3627092"/>
                  <a:pt x="2650781" y="3602161"/>
                </a:cubicBezTo>
                <a:cubicBezTo>
                  <a:pt x="2615890" y="3592812"/>
                  <a:pt x="2583051" y="3580140"/>
                  <a:pt x="2552726" y="3564754"/>
                </a:cubicBezTo>
                <a:lnTo>
                  <a:pt x="2484003" y="3520289"/>
                </a:lnTo>
                <a:lnTo>
                  <a:pt x="2524736" y="3602974"/>
                </a:lnTo>
                <a:cubicBezTo>
                  <a:pt x="2574797" y="3695556"/>
                  <a:pt x="2622039" y="3851730"/>
                  <a:pt x="2702745" y="3967078"/>
                </a:cubicBezTo>
                <a:cubicBezTo>
                  <a:pt x="2591486" y="3880838"/>
                  <a:pt x="2465188" y="3838351"/>
                  <a:pt x="2346410" y="3773987"/>
                </a:cubicBezTo>
                <a:cubicBezTo>
                  <a:pt x="2284587" y="3749379"/>
                  <a:pt x="2218894" y="3704820"/>
                  <a:pt x="2160310" y="3643730"/>
                </a:cubicBezTo>
                <a:cubicBezTo>
                  <a:pt x="2116372" y="3597913"/>
                  <a:pt x="2081892" y="3548490"/>
                  <a:pt x="2058117" y="3500149"/>
                </a:cubicBezTo>
                <a:lnTo>
                  <a:pt x="2031774" y="3431972"/>
                </a:lnTo>
                <a:lnTo>
                  <a:pt x="1985769" y="3536535"/>
                </a:lnTo>
                <a:cubicBezTo>
                  <a:pt x="1963981" y="3572977"/>
                  <a:pt x="1936348" y="3609368"/>
                  <a:pt x="1903394" y="3643731"/>
                </a:cubicBezTo>
                <a:cubicBezTo>
                  <a:pt x="1844810" y="3704821"/>
                  <a:pt x="1779117" y="3749380"/>
                  <a:pt x="1717294" y="3773988"/>
                </a:cubicBezTo>
                <a:cubicBezTo>
                  <a:pt x="1598516" y="3838352"/>
                  <a:pt x="1472218" y="3880839"/>
                  <a:pt x="1360959" y="3967079"/>
                </a:cubicBezTo>
                <a:cubicBezTo>
                  <a:pt x="1441665" y="3851731"/>
                  <a:pt x="1488907" y="3695557"/>
                  <a:pt x="1538968" y="3602975"/>
                </a:cubicBezTo>
                <a:lnTo>
                  <a:pt x="1579702" y="3520288"/>
                </a:lnTo>
                <a:lnTo>
                  <a:pt x="1510978" y="3564754"/>
                </a:lnTo>
                <a:cubicBezTo>
                  <a:pt x="1480653" y="3580140"/>
                  <a:pt x="1447814" y="3592812"/>
                  <a:pt x="1412923" y="3602161"/>
                </a:cubicBezTo>
                <a:cubicBezTo>
                  <a:pt x="1319880" y="3627092"/>
                  <a:pt x="1227658" y="3624258"/>
                  <a:pt x="1149631" y="3599311"/>
                </a:cubicBezTo>
                <a:cubicBezTo>
                  <a:pt x="991080" y="3573351"/>
                  <a:pt x="835619" y="3512376"/>
                  <a:pt x="673979" y="3521431"/>
                </a:cubicBezTo>
                <a:cubicBezTo>
                  <a:pt x="817931" y="3446976"/>
                  <a:pt x="947037" y="3289391"/>
                  <a:pt x="1046966" y="3216160"/>
                </a:cubicBezTo>
                <a:lnTo>
                  <a:pt x="1084338" y="3180874"/>
                </a:lnTo>
                <a:lnTo>
                  <a:pt x="987496" y="3189930"/>
                </a:lnTo>
                <a:cubicBezTo>
                  <a:pt x="859701" y="3189930"/>
                  <a:pt x="742492" y="3157886"/>
                  <a:pt x="651068" y="3104541"/>
                </a:cubicBezTo>
                <a:cubicBezTo>
                  <a:pt x="456799" y="3024918"/>
                  <a:pt x="278512" y="2905523"/>
                  <a:pt x="68263" y="2865671"/>
                </a:cubicBezTo>
                <a:cubicBezTo>
                  <a:pt x="278303" y="2823925"/>
                  <a:pt x="497862" y="2680843"/>
                  <a:pt x="651068" y="2626800"/>
                </a:cubicBezTo>
                <a:cubicBezTo>
                  <a:pt x="696780" y="2600127"/>
                  <a:pt x="748938" y="2578780"/>
                  <a:pt x="805643" y="2564101"/>
                </a:cubicBezTo>
                <a:lnTo>
                  <a:pt x="875369" y="2550785"/>
                </a:lnTo>
                <a:lnTo>
                  <a:pt x="799517" y="2511603"/>
                </a:lnTo>
                <a:cubicBezTo>
                  <a:pt x="659939" y="2431017"/>
                  <a:pt x="552129" y="2322108"/>
                  <a:pt x="485913" y="2206195"/>
                </a:cubicBezTo>
                <a:cubicBezTo>
                  <a:pt x="323942" y="1996726"/>
                  <a:pt x="204505" y="1753898"/>
                  <a:pt x="0" y="1577792"/>
                </a:cubicBezTo>
                <a:cubicBezTo>
                  <a:pt x="255730" y="1664645"/>
                  <a:pt x="585759" y="1646821"/>
                  <a:pt x="787169" y="1684404"/>
                </a:cubicBezTo>
                <a:lnTo>
                  <a:pt x="849189" y="1688630"/>
                </a:lnTo>
                <a:lnTo>
                  <a:pt x="822535" y="1647964"/>
                </a:lnTo>
                <a:cubicBezTo>
                  <a:pt x="741833" y="1508184"/>
                  <a:pt x="710218" y="1355500"/>
                  <a:pt x="723072" y="1214747"/>
                </a:cubicBezTo>
                <a:cubicBezTo>
                  <a:pt x="705755" y="941427"/>
                  <a:pt x="751159" y="655204"/>
                  <a:pt x="671122" y="394790"/>
                </a:cubicBezTo>
                <a:cubicBezTo>
                  <a:pt x="859001" y="592636"/>
                  <a:pt x="1186988" y="723474"/>
                  <a:pt x="1355250" y="849759"/>
                </a:cubicBezTo>
                <a:cubicBezTo>
                  <a:pt x="1419412" y="879381"/>
                  <a:pt x="1480597" y="920123"/>
                  <a:pt x="1535831" y="970931"/>
                </a:cubicBezTo>
                <a:lnTo>
                  <a:pt x="1544347" y="980061"/>
                </a:lnTo>
                <a:lnTo>
                  <a:pt x="1571310" y="912247"/>
                </a:lnTo>
                <a:cubicBezTo>
                  <a:pt x="1588922" y="876309"/>
                  <a:pt x="1609047" y="842283"/>
                  <a:pt x="1631404" y="810497"/>
                </a:cubicBezTo>
                <a:cubicBezTo>
                  <a:pt x="1764887" y="540331"/>
                  <a:pt x="1965044" y="292391"/>
                  <a:pt x="2031852" y="0"/>
                </a:cubicBezTo>
                <a:close/>
              </a:path>
            </a:pathLst>
          </a:cu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" name="フリーフォーム: 図形 24">
            <a:extLst>
              <a:ext uri="{FF2B5EF4-FFF2-40B4-BE49-F238E27FC236}">
                <a16:creationId xmlns:a16="http://schemas.microsoft.com/office/drawing/2014/main" id="{73909D66-B5DA-4497-9965-538D4B4F940B}"/>
              </a:ext>
            </a:extLst>
          </p:cNvPr>
          <p:cNvSpPr/>
          <p:nvPr/>
        </p:nvSpPr>
        <p:spPr>
          <a:xfrm>
            <a:off x="8131940" y="912005"/>
            <a:ext cx="1134011" cy="1479655"/>
          </a:xfrm>
          <a:custGeom>
            <a:avLst/>
            <a:gdLst>
              <a:gd name="connsiteX0" fmla="*/ 1100168 w 2200337"/>
              <a:gd name="connsiteY0" fmla="*/ 0 h 2612400"/>
              <a:gd name="connsiteX1" fmla="*/ 1666486 w 2200337"/>
              <a:gd name="connsiteY1" fmla="*/ 761793 h 2612400"/>
              <a:gd name="connsiteX2" fmla="*/ 1751472 w 2200337"/>
              <a:gd name="connsiteY2" fmla="*/ 857429 h 2612400"/>
              <a:gd name="connsiteX3" fmla="*/ 1752298 w 2200337"/>
              <a:gd name="connsiteY3" fmla="*/ 858811 h 2612400"/>
              <a:gd name="connsiteX4" fmla="*/ 1774004 w 2200337"/>
              <a:gd name="connsiteY4" fmla="*/ 882641 h 2612400"/>
              <a:gd name="connsiteX5" fmla="*/ 2200337 w 2200337"/>
              <a:gd name="connsiteY5" fmla="*/ 861698 h 2612400"/>
              <a:gd name="connsiteX6" fmla="*/ 2155463 w 2200337"/>
              <a:gd name="connsiteY6" fmla="*/ 1631828 h 2612400"/>
              <a:gd name="connsiteX7" fmla="*/ 1979242 w 2200337"/>
              <a:gd name="connsiteY7" fmla="*/ 2187305 h 2612400"/>
              <a:gd name="connsiteX8" fmla="*/ 1945442 w 2200337"/>
              <a:gd name="connsiteY8" fmla="*/ 2229466 h 2612400"/>
              <a:gd name="connsiteX9" fmla="*/ 2018508 w 2200337"/>
              <a:gd name="connsiteY9" fmla="*/ 2206587 h 2612400"/>
              <a:gd name="connsiteX10" fmla="*/ 1513623 w 2200337"/>
              <a:gd name="connsiteY10" fmla="*/ 2586916 h 2612400"/>
              <a:gd name="connsiteX11" fmla="*/ 1101308 w 2200337"/>
              <a:gd name="connsiteY11" fmla="*/ 2593713 h 2612400"/>
              <a:gd name="connsiteX12" fmla="*/ 1100167 w 2200337"/>
              <a:gd name="connsiteY12" fmla="*/ 2593350 h 2612400"/>
              <a:gd name="connsiteX13" fmla="*/ 1099030 w 2200337"/>
              <a:gd name="connsiteY13" fmla="*/ 2593711 h 2612400"/>
              <a:gd name="connsiteX14" fmla="*/ 686715 w 2200337"/>
              <a:gd name="connsiteY14" fmla="*/ 2586915 h 2612400"/>
              <a:gd name="connsiteX15" fmla="*/ 181829 w 2200337"/>
              <a:gd name="connsiteY15" fmla="*/ 2206586 h 2612400"/>
              <a:gd name="connsiteX16" fmla="*/ 254892 w 2200337"/>
              <a:gd name="connsiteY16" fmla="*/ 2229464 h 2612400"/>
              <a:gd name="connsiteX17" fmla="*/ 221095 w 2200337"/>
              <a:gd name="connsiteY17" fmla="*/ 2187307 h 2612400"/>
              <a:gd name="connsiteX18" fmla="*/ 44874 w 2200337"/>
              <a:gd name="connsiteY18" fmla="*/ 1631830 h 2612400"/>
              <a:gd name="connsiteX19" fmla="*/ 0 w 2200337"/>
              <a:gd name="connsiteY19" fmla="*/ 861700 h 2612400"/>
              <a:gd name="connsiteX20" fmla="*/ 426334 w 2200337"/>
              <a:gd name="connsiteY20" fmla="*/ 882643 h 2612400"/>
              <a:gd name="connsiteX21" fmla="*/ 448032 w 2200337"/>
              <a:gd name="connsiteY21" fmla="*/ 858821 h 2612400"/>
              <a:gd name="connsiteX22" fmla="*/ 448865 w 2200337"/>
              <a:gd name="connsiteY22" fmla="*/ 857429 h 2612400"/>
              <a:gd name="connsiteX23" fmla="*/ 533850 w 2200337"/>
              <a:gd name="connsiteY23" fmla="*/ 761793 h 2612400"/>
              <a:gd name="connsiteX24" fmla="*/ 1100168 w 2200337"/>
              <a:gd name="connsiteY24" fmla="*/ 0 h 261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200337" h="2612400">
                <a:moveTo>
                  <a:pt x="1100168" y="0"/>
                </a:moveTo>
                <a:cubicBezTo>
                  <a:pt x="1199138" y="274546"/>
                  <a:pt x="1538360" y="561536"/>
                  <a:pt x="1666486" y="761793"/>
                </a:cubicBezTo>
                <a:cubicBezTo>
                  <a:pt x="1698103" y="791669"/>
                  <a:pt x="1726565" y="823651"/>
                  <a:pt x="1751472" y="857429"/>
                </a:cubicBezTo>
                <a:lnTo>
                  <a:pt x="1752298" y="858811"/>
                </a:lnTo>
                <a:lnTo>
                  <a:pt x="1774004" y="882641"/>
                </a:lnTo>
                <a:cubicBezTo>
                  <a:pt x="1864776" y="974569"/>
                  <a:pt x="1987741" y="1043759"/>
                  <a:pt x="2200337" y="861698"/>
                </a:cubicBezTo>
                <a:cubicBezTo>
                  <a:pt x="2080440" y="1170795"/>
                  <a:pt x="2129557" y="1303508"/>
                  <a:pt x="2155463" y="1631828"/>
                </a:cubicBezTo>
                <a:cubicBezTo>
                  <a:pt x="2174893" y="1878068"/>
                  <a:pt x="2059141" y="2080614"/>
                  <a:pt x="1979242" y="2187305"/>
                </a:cubicBezTo>
                <a:lnTo>
                  <a:pt x="1945442" y="2229466"/>
                </a:lnTo>
                <a:lnTo>
                  <a:pt x="2018508" y="2206587"/>
                </a:lnTo>
                <a:cubicBezTo>
                  <a:pt x="2049053" y="2351361"/>
                  <a:pt x="1823008" y="2521640"/>
                  <a:pt x="1513623" y="2586916"/>
                </a:cubicBezTo>
                <a:cubicBezTo>
                  <a:pt x="1358930" y="2619554"/>
                  <a:pt x="1212691" y="2619761"/>
                  <a:pt x="1101308" y="2593713"/>
                </a:cubicBezTo>
                <a:lnTo>
                  <a:pt x="1100167" y="2593350"/>
                </a:lnTo>
                <a:lnTo>
                  <a:pt x="1099030" y="2593711"/>
                </a:lnTo>
                <a:cubicBezTo>
                  <a:pt x="987646" y="2619760"/>
                  <a:pt x="841408" y="2619553"/>
                  <a:pt x="686715" y="2586915"/>
                </a:cubicBezTo>
                <a:cubicBezTo>
                  <a:pt x="377329" y="2521639"/>
                  <a:pt x="151284" y="2351360"/>
                  <a:pt x="181829" y="2206586"/>
                </a:cubicBezTo>
                <a:lnTo>
                  <a:pt x="254892" y="2229464"/>
                </a:lnTo>
                <a:lnTo>
                  <a:pt x="221095" y="2187307"/>
                </a:lnTo>
                <a:cubicBezTo>
                  <a:pt x="141196" y="2080616"/>
                  <a:pt x="25445" y="1878070"/>
                  <a:pt x="44874" y="1631830"/>
                </a:cubicBezTo>
                <a:cubicBezTo>
                  <a:pt x="70780" y="1303510"/>
                  <a:pt x="119897" y="1170797"/>
                  <a:pt x="0" y="861700"/>
                </a:cubicBezTo>
                <a:cubicBezTo>
                  <a:pt x="212597" y="1043761"/>
                  <a:pt x="335562" y="974571"/>
                  <a:pt x="426334" y="882643"/>
                </a:cubicBezTo>
                <a:lnTo>
                  <a:pt x="448032" y="858821"/>
                </a:lnTo>
                <a:lnTo>
                  <a:pt x="448865" y="857429"/>
                </a:lnTo>
                <a:cubicBezTo>
                  <a:pt x="473772" y="823651"/>
                  <a:pt x="502233" y="791669"/>
                  <a:pt x="533850" y="761793"/>
                </a:cubicBezTo>
                <a:cubicBezTo>
                  <a:pt x="722623" y="507861"/>
                  <a:pt x="1005687" y="274820"/>
                  <a:pt x="1100168" y="0"/>
                </a:cubicBezTo>
                <a:close/>
              </a:path>
            </a:pathLst>
          </a:cu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6" name="フリーフォーム: 図形 45">
            <a:extLst>
              <a:ext uri="{FF2B5EF4-FFF2-40B4-BE49-F238E27FC236}">
                <a16:creationId xmlns:a16="http://schemas.microsoft.com/office/drawing/2014/main" id="{8217C79B-2E36-43D5-9811-168E58F45666}"/>
              </a:ext>
            </a:extLst>
          </p:cNvPr>
          <p:cNvSpPr/>
          <p:nvPr/>
        </p:nvSpPr>
        <p:spPr>
          <a:xfrm>
            <a:off x="4233505" y="5047223"/>
            <a:ext cx="1468556" cy="1004391"/>
          </a:xfrm>
          <a:custGeom>
            <a:avLst/>
            <a:gdLst>
              <a:gd name="connsiteX0" fmla="*/ 809488 w 1618976"/>
              <a:gd name="connsiteY0" fmla="*/ 0 h 1618976"/>
              <a:gd name="connsiteX1" fmla="*/ 842385 w 1618976"/>
              <a:gd name="connsiteY1" fmla="*/ 61181 h 1618976"/>
              <a:gd name="connsiteX2" fmla="*/ 1233350 w 1618976"/>
              <a:gd name="connsiteY2" fmla="*/ 271021 h 1618976"/>
              <a:gd name="connsiteX3" fmla="*/ 1328371 w 1618976"/>
              <a:gd name="connsiteY3" fmla="*/ 261352 h 1618976"/>
              <a:gd name="connsiteX4" fmla="*/ 1370974 w 1618976"/>
              <a:gd name="connsiteY4" fmla="*/ 248002 h 1618976"/>
              <a:gd name="connsiteX5" fmla="*/ 1357624 w 1618976"/>
              <a:gd name="connsiteY5" fmla="*/ 290604 h 1618976"/>
              <a:gd name="connsiteX6" fmla="*/ 1347955 w 1618976"/>
              <a:gd name="connsiteY6" fmla="*/ 385626 h 1618976"/>
              <a:gd name="connsiteX7" fmla="*/ 1557795 w 1618976"/>
              <a:gd name="connsiteY7" fmla="*/ 776592 h 1618976"/>
              <a:gd name="connsiteX8" fmla="*/ 1618976 w 1618976"/>
              <a:gd name="connsiteY8" fmla="*/ 809489 h 1618976"/>
              <a:gd name="connsiteX9" fmla="*/ 1557795 w 1618976"/>
              <a:gd name="connsiteY9" fmla="*/ 842386 h 1618976"/>
              <a:gd name="connsiteX10" fmla="*/ 1347955 w 1618976"/>
              <a:gd name="connsiteY10" fmla="*/ 1233351 h 1618976"/>
              <a:gd name="connsiteX11" fmla="*/ 1357624 w 1618976"/>
              <a:gd name="connsiteY11" fmla="*/ 1328372 h 1618976"/>
              <a:gd name="connsiteX12" fmla="*/ 1370973 w 1618976"/>
              <a:gd name="connsiteY12" fmla="*/ 1370973 h 1618976"/>
              <a:gd name="connsiteX13" fmla="*/ 1328371 w 1618976"/>
              <a:gd name="connsiteY13" fmla="*/ 1357624 h 1618976"/>
              <a:gd name="connsiteX14" fmla="*/ 1233350 w 1618976"/>
              <a:gd name="connsiteY14" fmla="*/ 1347954 h 1618976"/>
              <a:gd name="connsiteX15" fmla="*/ 842385 w 1618976"/>
              <a:gd name="connsiteY15" fmla="*/ 1557794 h 1618976"/>
              <a:gd name="connsiteX16" fmla="*/ 809488 w 1618976"/>
              <a:gd name="connsiteY16" fmla="*/ 1618976 h 1618976"/>
              <a:gd name="connsiteX17" fmla="*/ 776591 w 1618976"/>
              <a:gd name="connsiteY17" fmla="*/ 1557794 h 1618976"/>
              <a:gd name="connsiteX18" fmla="*/ 385625 w 1618976"/>
              <a:gd name="connsiteY18" fmla="*/ 1347954 h 1618976"/>
              <a:gd name="connsiteX19" fmla="*/ 290604 w 1618976"/>
              <a:gd name="connsiteY19" fmla="*/ 1357624 h 1618976"/>
              <a:gd name="connsiteX20" fmla="*/ 248003 w 1618976"/>
              <a:gd name="connsiteY20" fmla="*/ 1370973 h 1618976"/>
              <a:gd name="connsiteX21" fmla="*/ 261352 w 1618976"/>
              <a:gd name="connsiteY21" fmla="*/ 1328372 h 1618976"/>
              <a:gd name="connsiteX22" fmla="*/ 271022 w 1618976"/>
              <a:gd name="connsiteY22" fmla="*/ 1233351 h 1618976"/>
              <a:gd name="connsiteX23" fmla="*/ 61182 w 1618976"/>
              <a:gd name="connsiteY23" fmla="*/ 842386 h 1618976"/>
              <a:gd name="connsiteX24" fmla="*/ 0 w 1618976"/>
              <a:gd name="connsiteY24" fmla="*/ 809489 h 1618976"/>
              <a:gd name="connsiteX25" fmla="*/ 61182 w 1618976"/>
              <a:gd name="connsiteY25" fmla="*/ 776592 h 1618976"/>
              <a:gd name="connsiteX26" fmla="*/ 271022 w 1618976"/>
              <a:gd name="connsiteY26" fmla="*/ 385626 h 1618976"/>
              <a:gd name="connsiteX27" fmla="*/ 261352 w 1618976"/>
              <a:gd name="connsiteY27" fmla="*/ 290604 h 1618976"/>
              <a:gd name="connsiteX28" fmla="*/ 248003 w 1618976"/>
              <a:gd name="connsiteY28" fmla="*/ 248003 h 1618976"/>
              <a:gd name="connsiteX29" fmla="*/ 290604 w 1618976"/>
              <a:gd name="connsiteY29" fmla="*/ 261352 h 1618976"/>
              <a:gd name="connsiteX30" fmla="*/ 385625 w 1618976"/>
              <a:gd name="connsiteY30" fmla="*/ 271021 h 1618976"/>
              <a:gd name="connsiteX31" fmla="*/ 776591 w 1618976"/>
              <a:gd name="connsiteY31" fmla="*/ 61181 h 1618976"/>
              <a:gd name="connsiteX32" fmla="*/ 809488 w 1618976"/>
              <a:gd name="connsiteY32" fmla="*/ 0 h 1618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618976" h="1618976">
                <a:moveTo>
                  <a:pt x="809488" y="0"/>
                </a:moveTo>
                <a:lnTo>
                  <a:pt x="842385" y="61181"/>
                </a:lnTo>
                <a:cubicBezTo>
                  <a:pt x="927115" y="187784"/>
                  <a:pt x="1070603" y="271021"/>
                  <a:pt x="1233350" y="271021"/>
                </a:cubicBezTo>
                <a:cubicBezTo>
                  <a:pt x="1265900" y="271021"/>
                  <a:pt x="1297679" y="267692"/>
                  <a:pt x="1328371" y="261352"/>
                </a:cubicBezTo>
                <a:lnTo>
                  <a:pt x="1370974" y="248002"/>
                </a:lnTo>
                <a:lnTo>
                  <a:pt x="1357624" y="290604"/>
                </a:lnTo>
                <a:cubicBezTo>
                  <a:pt x="1351284" y="321297"/>
                  <a:pt x="1347955" y="353076"/>
                  <a:pt x="1347955" y="385626"/>
                </a:cubicBezTo>
                <a:cubicBezTo>
                  <a:pt x="1347955" y="548373"/>
                  <a:pt x="1431192" y="691862"/>
                  <a:pt x="1557795" y="776592"/>
                </a:cubicBezTo>
                <a:lnTo>
                  <a:pt x="1618976" y="809489"/>
                </a:lnTo>
                <a:lnTo>
                  <a:pt x="1557795" y="842386"/>
                </a:lnTo>
                <a:cubicBezTo>
                  <a:pt x="1431192" y="927116"/>
                  <a:pt x="1347955" y="1070604"/>
                  <a:pt x="1347955" y="1233351"/>
                </a:cubicBezTo>
                <a:cubicBezTo>
                  <a:pt x="1347955" y="1265900"/>
                  <a:pt x="1351284" y="1297679"/>
                  <a:pt x="1357624" y="1328372"/>
                </a:cubicBezTo>
                <a:lnTo>
                  <a:pt x="1370973" y="1370973"/>
                </a:lnTo>
                <a:lnTo>
                  <a:pt x="1328371" y="1357624"/>
                </a:lnTo>
                <a:cubicBezTo>
                  <a:pt x="1297679" y="1351284"/>
                  <a:pt x="1265900" y="1347954"/>
                  <a:pt x="1233350" y="1347954"/>
                </a:cubicBezTo>
                <a:cubicBezTo>
                  <a:pt x="1070603" y="1347954"/>
                  <a:pt x="927115" y="1431192"/>
                  <a:pt x="842385" y="1557794"/>
                </a:cubicBezTo>
                <a:lnTo>
                  <a:pt x="809488" y="1618976"/>
                </a:lnTo>
                <a:lnTo>
                  <a:pt x="776591" y="1557794"/>
                </a:lnTo>
                <a:cubicBezTo>
                  <a:pt x="691861" y="1431192"/>
                  <a:pt x="548372" y="1347954"/>
                  <a:pt x="385625" y="1347954"/>
                </a:cubicBezTo>
                <a:cubicBezTo>
                  <a:pt x="353076" y="1347954"/>
                  <a:pt x="321297" y="1351284"/>
                  <a:pt x="290604" y="1357624"/>
                </a:cubicBezTo>
                <a:lnTo>
                  <a:pt x="248003" y="1370973"/>
                </a:lnTo>
                <a:lnTo>
                  <a:pt x="261352" y="1328372"/>
                </a:lnTo>
                <a:cubicBezTo>
                  <a:pt x="267692" y="1297679"/>
                  <a:pt x="271022" y="1265900"/>
                  <a:pt x="271022" y="1233351"/>
                </a:cubicBezTo>
                <a:cubicBezTo>
                  <a:pt x="271022" y="1070604"/>
                  <a:pt x="187784" y="927116"/>
                  <a:pt x="61182" y="842386"/>
                </a:cubicBezTo>
                <a:lnTo>
                  <a:pt x="0" y="809489"/>
                </a:lnTo>
                <a:lnTo>
                  <a:pt x="61182" y="776592"/>
                </a:lnTo>
                <a:cubicBezTo>
                  <a:pt x="187784" y="691862"/>
                  <a:pt x="271022" y="548373"/>
                  <a:pt x="271022" y="385626"/>
                </a:cubicBezTo>
                <a:cubicBezTo>
                  <a:pt x="271022" y="353076"/>
                  <a:pt x="267692" y="321297"/>
                  <a:pt x="261352" y="290604"/>
                </a:cubicBezTo>
                <a:lnTo>
                  <a:pt x="248003" y="248003"/>
                </a:lnTo>
                <a:lnTo>
                  <a:pt x="290604" y="261352"/>
                </a:lnTo>
                <a:cubicBezTo>
                  <a:pt x="321297" y="267692"/>
                  <a:pt x="353076" y="271021"/>
                  <a:pt x="385625" y="271021"/>
                </a:cubicBezTo>
                <a:cubicBezTo>
                  <a:pt x="548372" y="271021"/>
                  <a:pt x="691861" y="187784"/>
                  <a:pt x="776591" y="61181"/>
                </a:cubicBezTo>
                <a:lnTo>
                  <a:pt x="809488" y="0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0" name="フリーフォーム: 図形 49">
            <a:extLst>
              <a:ext uri="{FF2B5EF4-FFF2-40B4-BE49-F238E27FC236}">
                <a16:creationId xmlns:a16="http://schemas.microsoft.com/office/drawing/2014/main" id="{ECFDA29D-9526-4660-92F3-143483B64630}"/>
              </a:ext>
            </a:extLst>
          </p:cNvPr>
          <p:cNvSpPr/>
          <p:nvPr/>
        </p:nvSpPr>
        <p:spPr>
          <a:xfrm>
            <a:off x="7940170" y="3212330"/>
            <a:ext cx="1503301" cy="709436"/>
          </a:xfrm>
          <a:custGeom>
            <a:avLst/>
            <a:gdLst>
              <a:gd name="connsiteX0" fmla="*/ 785234 w 2078906"/>
              <a:gd name="connsiteY0" fmla="*/ 0 h 981075"/>
              <a:gd name="connsiteX1" fmla="*/ 2063968 w 2078906"/>
              <a:gd name="connsiteY1" fmla="*/ 487297 h 981075"/>
              <a:gd name="connsiteX2" fmla="*/ 2078906 w 2078906"/>
              <a:gd name="connsiteY2" fmla="*/ 508188 h 981075"/>
              <a:gd name="connsiteX3" fmla="*/ 2063968 w 2078906"/>
              <a:gd name="connsiteY3" fmla="*/ 528363 h 981075"/>
              <a:gd name="connsiteX4" fmla="*/ 785234 w 2078906"/>
              <a:gd name="connsiteY4" fmla="*/ 981075 h 981075"/>
              <a:gd name="connsiteX5" fmla="*/ 17238 w 2078906"/>
              <a:gd name="connsiteY5" fmla="*/ 532830 h 981075"/>
              <a:gd name="connsiteX6" fmla="*/ 0 w 2078906"/>
              <a:gd name="connsiteY6" fmla="*/ 473237 h 981075"/>
              <a:gd name="connsiteX7" fmla="*/ 17238 w 2078906"/>
              <a:gd name="connsiteY7" fmla="*/ 416098 h 981075"/>
              <a:gd name="connsiteX8" fmla="*/ 785234 w 2078906"/>
              <a:gd name="connsiteY8" fmla="*/ 0 h 98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78906" h="981075">
                <a:moveTo>
                  <a:pt x="785234" y="0"/>
                </a:moveTo>
                <a:cubicBezTo>
                  <a:pt x="1284495" y="0"/>
                  <a:pt x="1864150" y="248685"/>
                  <a:pt x="2063968" y="487297"/>
                </a:cubicBezTo>
                <a:lnTo>
                  <a:pt x="2078906" y="508188"/>
                </a:lnTo>
                <a:lnTo>
                  <a:pt x="2063968" y="528363"/>
                </a:lnTo>
                <a:cubicBezTo>
                  <a:pt x="1864150" y="757542"/>
                  <a:pt x="1284495" y="981075"/>
                  <a:pt x="785234" y="981075"/>
                </a:cubicBezTo>
                <a:cubicBezTo>
                  <a:pt x="324378" y="981075"/>
                  <a:pt x="100416" y="747747"/>
                  <a:pt x="17238" y="532830"/>
                </a:cubicBezTo>
                <a:lnTo>
                  <a:pt x="0" y="473237"/>
                </a:lnTo>
                <a:lnTo>
                  <a:pt x="17238" y="416098"/>
                </a:lnTo>
                <a:cubicBezTo>
                  <a:pt x="100416" y="211897"/>
                  <a:pt x="324378" y="0"/>
                  <a:pt x="785234" y="0"/>
                </a:cubicBezTo>
                <a:close/>
              </a:path>
            </a:pathLst>
          </a:cu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1" name="フリーフォーム: 図形 50">
            <a:extLst>
              <a:ext uri="{FF2B5EF4-FFF2-40B4-BE49-F238E27FC236}">
                <a16:creationId xmlns:a16="http://schemas.microsoft.com/office/drawing/2014/main" id="{09E69431-6194-4EE5-9795-5D3A16F02C6D}"/>
              </a:ext>
            </a:extLst>
          </p:cNvPr>
          <p:cNvSpPr/>
          <p:nvPr/>
        </p:nvSpPr>
        <p:spPr>
          <a:xfrm>
            <a:off x="6088184" y="5080387"/>
            <a:ext cx="1468557" cy="938062"/>
          </a:xfrm>
          <a:custGeom>
            <a:avLst/>
            <a:gdLst>
              <a:gd name="connsiteX0" fmla="*/ 171341 w 614574"/>
              <a:gd name="connsiteY0" fmla="*/ 162668 h 392568"/>
              <a:gd name="connsiteX1" fmla="*/ 245075 w 614574"/>
              <a:gd name="connsiteY1" fmla="*/ 142911 h 392568"/>
              <a:gd name="connsiteX2" fmla="*/ 225318 w 614574"/>
              <a:gd name="connsiteY2" fmla="*/ 69177 h 392568"/>
              <a:gd name="connsiteX3" fmla="*/ 151584 w 614574"/>
              <a:gd name="connsiteY3" fmla="*/ 88934 h 392568"/>
              <a:gd name="connsiteX4" fmla="*/ 171341 w 614574"/>
              <a:gd name="connsiteY4" fmla="*/ 162668 h 392568"/>
              <a:gd name="connsiteX5" fmla="*/ 104141 w 614574"/>
              <a:gd name="connsiteY5" fmla="*/ 359046 h 392568"/>
              <a:gd name="connsiteX6" fmla="*/ 0 w 614574"/>
              <a:gd name="connsiteY6" fmla="*/ 196284 h 392568"/>
              <a:gd name="connsiteX7" fmla="*/ 236206 w 614574"/>
              <a:gd name="connsiteY7" fmla="*/ 0 h 392568"/>
              <a:gd name="connsiteX8" fmla="*/ 614574 w 614574"/>
              <a:gd name="connsiteY8" fmla="*/ 196284 h 392568"/>
              <a:gd name="connsiteX9" fmla="*/ 550035 w 614574"/>
              <a:gd name="connsiteY9" fmla="*/ 266463 h 392568"/>
              <a:gd name="connsiteX10" fmla="*/ 493488 w 614574"/>
              <a:gd name="connsiteY10" fmla="*/ 303295 h 392568"/>
              <a:gd name="connsiteX11" fmla="*/ 487781 w 614574"/>
              <a:gd name="connsiteY11" fmla="*/ 291599 h 392568"/>
              <a:gd name="connsiteX12" fmla="*/ 471706 w 614574"/>
              <a:gd name="connsiteY12" fmla="*/ 277421 h 392568"/>
              <a:gd name="connsiteX13" fmla="*/ 397972 w 614574"/>
              <a:gd name="connsiteY13" fmla="*/ 297178 h 392568"/>
              <a:gd name="connsiteX14" fmla="*/ 392579 w 614574"/>
              <a:gd name="connsiteY14" fmla="*/ 338136 h 392568"/>
              <a:gd name="connsiteX15" fmla="*/ 399213 w 614574"/>
              <a:gd name="connsiteY15" fmla="*/ 351731 h 392568"/>
              <a:gd name="connsiteX16" fmla="*/ 342440 w 614574"/>
              <a:gd name="connsiteY16" fmla="*/ 375068 h 392568"/>
              <a:gd name="connsiteX17" fmla="*/ 236206 w 614574"/>
              <a:gd name="connsiteY17" fmla="*/ 392568 h 392568"/>
              <a:gd name="connsiteX18" fmla="*/ 104141 w 614574"/>
              <a:gd name="connsiteY18" fmla="*/ 359046 h 392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614574" h="392568">
                <a:moveTo>
                  <a:pt x="171341" y="162668"/>
                </a:moveTo>
                <a:cubicBezTo>
                  <a:pt x="197158" y="177574"/>
                  <a:pt x="230169" y="168728"/>
                  <a:pt x="245075" y="142911"/>
                </a:cubicBezTo>
                <a:cubicBezTo>
                  <a:pt x="259980" y="117094"/>
                  <a:pt x="251135" y="84083"/>
                  <a:pt x="225318" y="69177"/>
                </a:cubicBezTo>
                <a:cubicBezTo>
                  <a:pt x="199500" y="54272"/>
                  <a:pt x="166489" y="63117"/>
                  <a:pt x="151584" y="88934"/>
                </a:cubicBezTo>
                <a:cubicBezTo>
                  <a:pt x="136678" y="114751"/>
                  <a:pt x="145523" y="147763"/>
                  <a:pt x="171341" y="162668"/>
                </a:cubicBezTo>
                <a:close/>
                <a:moveTo>
                  <a:pt x="104141" y="359046"/>
                </a:moveTo>
                <a:cubicBezTo>
                  <a:pt x="41310" y="323772"/>
                  <a:pt x="0" y="264037"/>
                  <a:pt x="0" y="196284"/>
                </a:cubicBezTo>
                <a:cubicBezTo>
                  <a:pt x="0" y="87879"/>
                  <a:pt x="105753" y="0"/>
                  <a:pt x="236206" y="0"/>
                </a:cubicBezTo>
                <a:cubicBezTo>
                  <a:pt x="366659" y="0"/>
                  <a:pt x="558246" y="98608"/>
                  <a:pt x="614574" y="196284"/>
                </a:cubicBezTo>
                <a:cubicBezTo>
                  <a:pt x="600492" y="219697"/>
                  <a:pt x="577956" y="243671"/>
                  <a:pt x="550035" y="266463"/>
                </a:cubicBezTo>
                <a:lnTo>
                  <a:pt x="493488" y="303295"/>
                </a:lnTo>
                <a:lnTo>
                  <a:pt x="487781" y="291599"/>
                </a:lnTo>
                <a:cubicBezTo>
                  <a:pt x="483553" y="286005"/>
                  <a:pt x="478160" y="281147"/>
                  <a:pt x="471706" y="277421"/>
                </a:cubicBezTo>
                <a:cubicBezTo>
                  <a:pt x="445889" y="262515"/>
                  <a:pt x="412877" y="271360"/>
                  <a:pt x="397972" y="297178"/>
                </a:cubicBezTo>
                <a:cubicBezTo>
                  <a:pt x="390519" y="310086"/>
                  <a:pt x="389004" y="324793"/>
                  <a:pt x="392579" y="338136"/>
                </a:cubicBezTo>
                <a:lnTo>
                  <a:pt x="399213" y="351731"/>
                </a:lnTo>
                <a:lnTo>
                  <a:pt x="342440" y="375068"/>
                </a:lnTo>
                <a:cubicBezTo>
                  <a:pt x="305253" y="386153"/>
                  <a:pt x="268819" y="392568"/>
                  <a:pt x="236206" y="392568"/>
                </a:cubicBezTo>
                <a:cubicBezTo>
                  <a:pt x="187286" y="392568"/>
                  <a:pt x="141840" y="380210"/>
                  <a:pt x="104141" y="359046"/>
                </a:cubicBezTo>
                <a:close/>
              </a:path>
            </a:pathLst>
          </a:cu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2" name="フリーフォーム: 図形 51">
            <a:extLst>
              <a:ext uri="{FF2B5EF4-FFF2-40B4-BE49-F238E27FC236}">
                <a16:creationId xmlns:a16="http://schemas.microsoft.com/office/drawing/2014/main" id="{4760F37B-7E70-48EF-8CAD-7E93B6ED0DDB}"/>
              </a:ext>
            </a:extLst>
          </p:cNvPr>
          <p:cNvSpPr/>
          <p:nvPr/>
        </p:nvSpPr>
        <p:spPr>
          <a:xfrm>
            <a:off x="7957423" y="5084335"/>
            <a:ext cx="1483047" cy="930167"/>
          </a:xfrm>
          <a:custGeom>
            <a:avLst/>
            <a:gdLst>
              <a:gd name="connsiteX0" fmla="*/ 104141 w 614574"/>
              <a:gd name="connsiteY0" fmla="*/ 359046 h 385461"/>
              <a:gd name="connsiteX1" fmla="*/ 0 w 614574"/>
              <a:gd name="connsiteY1" fmla="*/ 196284 h 385461"/>
              <a:gd name="connsiteX2" fmla="*/ 236206 w 614574"/>
              <a:gd name="connsiteY2" fmla="*/ 0 h 385461"/>
              <a:gd name="connsiteX3" fmla="*/ 614574 w 614574"/>
              <a:gd name="connsiteY3" fmla="*/ 196284 h 385461"/>
              <a:gd name="connsiteX4" fmla="*/ 342440 w 614574"/>
              <a:gd name="connsiteY4" fmla="*/ 375068 h 385461"/>
              <a:gd name="connsiteX5" fmla="*/ 298289 w 614574"/>
              <a:gd name="connsiteY5" fmla="*/ 385461 h 385461"/>
              <a:gd name="connsiteX6" fmla="*/ 312809 w 614574"/>
              <a:gd name="connsiteY6" fmla="*/ 369000 h 385461"/>
              <a:gd name="connsiteX7" fmla="*/ 273295 w 614574"/>
              <a:gd name="connsiteY7" fmla="*/ 221532 h 385461"/>
              <a:gd name="connsiteX8" fmla="*/ 125827 w 614574"/>
              <a:gd name="connsiteY8" fmla="*/ 261046 h 385461"/>
              <a:gd name="connsiteX9" fmla="*/ 115042 w 614574"/>
              <a:gd name="connsiteY9" fmla="*/ 342964 h 385461"/>
              <a:gd name="connsiteX10" fmla="*/ 128181 w 614574"/>
              <a:gd name="connsiteY10" fmla="*/ 369889 h 385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14574" h="385461">
                <a:moveTo>
                  <a:pt x="104141" y="359046"/>
                </a:moveTo>
                <a:cubicBezTo>
                  <a:pt x="41310" y="323772"/>
                  <a:pt x="0" y="264037"/>
                  <a:pt x="0" y="196284"/>
                </a:cubicBezTo>
                <a:cubicBezTo>
                  <a:pt x="0" y="87879"/>
                  <a:pt x="105753" y="0"/>
                  <a:pt x="236206" y="0"/>
                </a:cubicBezTo>
                <a:cubicBezTo>
                  <a:pt x="366659" y="0"/>
                  <a:pt x="558246" y="98608"/>
                  <a:pt x="614574" y="196284"/>
                </a:cubicBezTo>
                <a:cubicBezTo>
                  <a:pt x="572328" y="266523"/>
                  <a:pt x="453999" y="341813"/>
                  <a:pt x="342440" y="375068"/>
                </a:cubicBezTo>
                <a:lnTo>
                  <a:pt x="298289" y="385461"/>
                </a:lnTo>
                <a:lnTo>
                  <a:pt x="312809" y="369000"/>
                </a:lnTo>
                <a:cubicBezTo>
                  <a:pt x="342619" y="317367"/>
                  <a:pt x="324928" y="251343"/>
                  <a:pt x="273295" y="221532"/>
                </a:cubicBezTo>
                <a:cubicBezTo>
                  <a:pt x="221661" y="191722"/>
                  <a:pt x="155637" y="209413"/>
                  <a:pt x="125827" y="261046"/>
                </a:cubicBezTo>
                <a:cubicBezTo>
                  <a:pt x="110921" y="286863"/>
                  <a:pt x="107892" y="316277"/>
                  <a:pt x="115042" y="342964"/>
                </a:cubicBezTo>
                <a:lnTo>
                  <a:pt x="128181" y="369889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4" name="フリーフォーム: 図形 53">
            <a:extLst>
              <a:ext uri="{FF2B5EF4-FFF2-40B4-BE49-F238E27FC236}">
                <a16:creationId xmlns:a16="http://schemas.microsoft.com/office/drawing/2014/main" id="{92C2230D-0A08-438F-BD8F-4CA02E5DAA6F}"/>
              </a:ext>
            </a:extLst>
          </p:cNvPr>
          <p:cNvSpPr/>
          <p:nvPr/>
        </p:nvSpPr>
        <p:spPr>
          <a:xfrm>
            <a:off x="4246710" y="1104181"/>
            <a:ext cx="1390712" cy="1110361"/>
          </a:xfrm>
          <a:custGeom>
            <a:avLst/>
            <a:gdLst>
              <a:gd name="connsiteX0" fmla="*/ 700788 w 1390712"/>
              <a:gd name="connsiteY0" fmla="*/ 0 h 1110361"/>
              <a:gd name="connsiteX1" fmla="*/ 704351 w 1390712"/>
              <a:gd name="connsiteY1" fmla="*/ 50278 h 1110361"/>
              <a:gd name="connsiteX2" fmla="*/ 758853 w 1390712"/>
              <a:gd name="connsiteY2" fmla="*/ 319805 h 1110361"/>
              <a:gd name="connsiteX3" fmla="*/ 772041 w 1390712"/>
              <a:gd name="connsiteY3" fmla="*/ 345041 h 1110361"/>
              <a:gd name="connsiteX4" fmla="*/ 772099 w 1390712"/>
              <a:gd name="connsiteY4" fmla="*/ 345130 h 1110361"/>
              <a:gd name="connsiteX5" fmla="*/ 772179 w 1390712"/>
              <a:gd name="connsiteY5" fmla="*/ 345305 h 1110361"/>
              <a:gd name="connsiteX6" fmla="*/ 776999 w 1390712"/>
              <a:gd name="connsiteY6" fmla="*/ 354529 h 1110361"/>
              <a:gd name="connsiteX7" fmla="*/ 788125 w 1390712"/>
              <a:gd name="connsiteY7" fmla="*/ 379976 h 1110361"/>
              <a:gd name="connsiteX8" fmla="*/ 819345 w 1390712"/>
              <a:gd name="connsiteY8" fmla="*/ 564605 h 1110361"/>
              <a:gd name="connsiteX9" fmla="*/ 814610 w 1390712"/>
              <a:gd name="connsiteY9" fmla="*/ 640614 h 1110361"/>
              <a:gd name="connsiteX10" fmla="*/ 808969 w 1390712"/>
              <a:gd name="connsiteY10" fmla="*/ 675672 h 1110361"/>
              <a:gd name="connsiteX11" fmla="*/ 811335 w 1390712"/>
              <a:gd name="connsiteY11" fmla="*/ 671844 h 1110361"/>
              <a:gd name="connsiteX12" fmla="*/ 874709 w 1390712"/>
              <a:gd name="connsiteY12" fmla="*/ 593280 h 1110361"/>
              <a:gd name="connsiteX13" fmla="*/ 1008114 w 1390712"/>
              <a:gd name="connsiteY13" fmla="*/ 492470 h 1110361"/>
              <a:gd name="connsiteX14" fmla="*/ 1030823 w 1390712"/>
              <a:gd name="connsiteY14" fmla="*/ 483069 h 1110361"/>
              <a:gd name="connsiteX15" fmla="*/ 1039055 w 1390712"/>
              <a:gd name="connsiteY15" fmla="*/ 479662 h 1110361"/>
              <a:gd name="connsiteX16" fmla="*/ 1039210 w 1390712"/>
              <a:gd name="connsiteY16" fmla="*/ 479598 h 1110361"/>
              <a:gd name="connsiteX17" fmla="*/ 1039300 w 1390712"/>
              <a:gd name="connsiteY17" fmla="*/ 479574 h 1110361"/>
              <a:gd name="connsiteX18" fmla="*/ 1062744 w 1390712"/>
              <a:gd name="connsiteY18" fmla="*/ 471213 h 1110361"/>
              <a:gd name="connsiteX19" fmla="*/ 1262705 w 1390712"/>
              <a:gd name="connsiteY19" fmla="*/ 329467 h 1110361"/>
              <a:gd name="connsiteX20" fmla="*/ 1296149 w 1390712"/>
              <a:gd name="connsiteY20" fmla="*/ 299014 h 1110361"/>
              <a:gd name="connsiteX21" fmla="*/ 1266866 w 1390712"/>
              <a:gd name="connsiteY21" fmla="*/ 333795 h 1110361"/>
              <a:gd name="connsiteX22" fmla="*/ 1130563 w 1390712"/>
              <a:gd name="connsiteY22" fmla="*/ 541741 h 1110361"/>
              <a:gd name="connsiteX23" fmla="*/ 1122523 w 1390712"/>
              <a:gd name="connsiteY23" fmla="*/ 566121 h 1110361"/>
              <a:gd name="connsiteX24" fmla="*/ 1122500 w 1390712"/>
              <a:gd name="connsiteY24" fmla="*/ 566214 h 1110361"/>
              <a:gd name="connsiteX25" fmla="*/ 1122439 w 1390712"/>
              <a:gd name="connsiteY25" fmla="*/ 566376 h 1110361"/>
              <a:gd name="connsiteX26" fmla="*/ 1119499 w 1390712"/>
              <a:gd name="connsiteY26" fmla="*/ 575287 h 1110361"/>
              <a:gd name="connsiteX27" fmla="*/ 1110123 w 1390712"/>
              <a:gd name="connsiteY27" fmla="*/ 598552 h 1110361"/>
              <a:gd name="connsiteX28" fmla="*/ 1013183 w 1390712"/>
              <a:gd name="connsiteY28" fmla="*/ 737284 h 1110361"/>
              <a:gd name="connsiteX29" fmla="*/ 963003 w 1390712"/>
              <a:gd name="connsiteY29" fmla="*/ 783716 h 1110361"/>
              <a:gd name="connsiteX30" fmla="*/ 938647 w 1390712"/>
              <a:gd name="connsiteY30" fmla="*/ 802412 h 1110361"/>
              <a:gd name="connsiteX31" fmla="*/ 963877 w 1390712"/>
              <a:gd name="connsiteY31" fmla="*/ 794050 h 1110361"/>
              <a:gd name="connsiteX32" fmla="*/ 1102094 w 1390712"/>
              <a:gd name="connsiteY32" fmla="*/ 779512 h 1110361"/>
              <a:gd name="connsiteX33" fmla="*/ 1122479 w 1390712"/>
              <a:gd name="connsiteY33" fmla="*/ 782484 h 1110361"/>
              <a:gd name="connsiteX34" fmla="*/ 1122374 w 1390712"/>
              <a:gd name="connsiteY34" fmla="*/ 782095 h 1110361"/>
              <a:gd name="connsiteX35" fmla="*/ 1129867 w 1390712"/>
              <a:gd name="connsiteY35" fmla="*/ 783561 h 1110361"/>
              <a:gd name="connsiteX36" fmla="*/ 1130007 w 1390712"/>
              <a:gd name="connsiteY36" fmla="*/ 783581 h 1110361"/>
              <a:gd name="connsiteX37" fmla="*/ 1130081 w 1390712"/>
              <a:gd name="connsiteY37" fmla="*/ 783603 h 1110361"/>
              <a:gd name="connsiteX38" fmla="*/ 1150581 w 1390712"/>
              <a:gd name="connsiteY38" fmla="*/ 787613 h 1110361"/>
              <a:gd name="connsiteX39" fmla="*/ 1353963 w 1390712"/>
              <a:gd name="connsiteY39" fmla="*/ 772391 h 1110361"/>
              <a:gd name="connsiteX40" fmla="*/ 1390712 w 1390712"/>
              <a:gd name="connsiteY40" fmla="*/ 765112 h 1110361"/>
              <a:gd name="connsiteX41" fmla="*/ 1355246 w 1390712"/>
              <a:gd name="connsiteY41" fmla="*/ 777182 h 1110361"/>
              <a:gd name="connsiteX42" fmla="*/ 1171501 w 1390712"/>
              <a:gd name="connsiteY42" fmla="*/ 865691 h 1110361"/>
              <a:gd name="connsiteX43" fmla="*/ 1155754 w 1390712"/>
              <a:gd name="connsiteY43" fmla="*/ 879414 h 1110361"/>
              <a:gd name="connsiteX44" fmla="*/ 1155700 w 1390712"/>
              <a:gd name="connsiteY44" fmla="*/ 879470 h 1110361"/>
              <a:gd name="connsiteX45" fmla="*/ 1155589 w 1390712"/>
              <a:gd name="connsiteY45" fmla="*/ 879557 h 1110361"/>
              <a:gd name="connsiteX46" fmla="*/ 1149833 w 1390712"/>
              <a:gd name="connsiteY46" fmla="*/ 884573 h 1110361"/>
              <a:gd name="connsiteX47" fmla="*/ 1149729 w 1390712"/>
              <a:gd name="connsiteY47" fmla="*/ 884185 h 1110361"/>
              <a:gd name="connsiteX48" fmla="*/ 1133562 w 1390712"/>
              <a:gd name="connsiteY48" fmla="*/ 896951 h 1110361"/>
              <a:gd name="connsiteX49" fmla="*/ 1006594 w 1390712"/>
              <a:gd name="connsiteY49" fmla="*/ 953469 h 1110361"/>
              <a:gd name="connsiteX50" fmla="*/ 899573 w 1390712"/>
              <a:gd name="connsiteY50" fmla="*/ 969092 h 1110361"/>
              <a:gd name="connsiteX51" fmla="*/ 860332 w 1390712"/>
              <a:gd name="connsiteY51" fmla="*/ 966723 h 1110361"/>
              <a:gd name="connsiteX52" fmla="*/ 898416 w 1390712"/>
              <a:gd name="connsiteY52" fmla="*/ 984718 h 1110361"/>
              <a:gd name="connsiteX53" fmla="*/ 932419 w 1390712"/>
              <a:gd name="connsiteY53" fmla="*/ 1008858 h 1110361"/>
              <a:gd name="connsiteX54" fmla="*/ 941833 w 1390712"/>
              <a:gd name="connsiteY54" fmla="*/ 1018182 h 1110361"/>
              <a:gd name="connsiteX55" fmla="*/ 941927 w 1390712"/>
              <a:gd name="connsiteY55" fmla="*/ 1017933 h 1110361"/>
              <a:gd name="connsiteX56" fmla="*/ 945245 w 1390712"/>
              <a:gd name="connsiteY56" fmla="*/ 1021562 h 1110361"/>
              <a:gd name="connsiteX57" fmla="*/ 945309 w 1390712"/>
              <a:gd name="connsiteY57" fmla="*/ 1021626 h 1110361"/>
              <a:gd name="connsiteX58" fmla="*/ 945340 w 1390712"/>
              <a:gd name="connsiteY58" fmla="*/ 1021666 h 1110361"/>
              <a:gd name="connsiteX59" fmla="*/ 954418 w 1390712"/>
              <a:gd name="connsiteY59" fmla="*/ 1031596 h 1110361"/>
              <a:gd name="connsiteX60" fmla="*/ 1065442 w 1390712"/>
              <a:gd name="connsiteY60" fmla="*/ 1100380 h 1110361"/>
              <a:gd name="connsiteX61" fmla="*/ 1087228 w 1390712"/>
              <a:gd name="connsiteY61" fmla="*/ 1110361 h 1110361"/>
              <a:gd name="connsiteX62" fmla="*/ 1064281 w 1390712"/>
              <a:gd name="connsiteY62" fmla="*/ 1103456 h 1110361"/>
              <a:gd name="connsiteX63" fmla="*/ 935498 w 1390712"/>
              <a:gd name="connsiteY63" fmla="*/ 1081716 h 1110361"/>
              <a:gd name="connsiteX64" fmla="*/ 922123 w 1390712"/>
              <a:gd name="connsiteY64" fmla="*/ 1083170 h 1110361"/>
              <a:gd name="connsiteX65" fmla="*/ 922074 w 1390712"/>
              <a:gd name="connsiteY65" fmla="*/ 1083180 h 1110361"/>
              <a:gd name="connsiteX66" fmla="*/ 921983 w 1390712"/>
              <a:gd name="connsiteY66" fmla="*/ 1083186 h 1110361"/>
              <a:gd name="connsiteX67" fmla="*/ 917094 w 1390712"/>
              <a:gd name="connsiteY67" fmla="*/ 1083717 h 1110361"/>
              <a:gd name="connsiteX68" fmla="*/ 917189 w 1390712"/>
              <a:gd name="connsiteY68" fmla="*/ 1083468 h 1110361"/>
              <a:gd name="connsiteX69" fmla="*/ 903961 w 1390712"/>
              <a:gd name="connsiteY69" fmla="*/ 1084245 h 1110361"/>
              <a:gd name="connsiteX70" fmla="*/ 816739 w 1390712"/>
              <a:gd name="connsiteY70" fmla="*/ 1066715 h 1110361"/>
              <a:gd name="connsiteX71" fmla="*/ 755418 w 1390712"/>
              <a:gd name="connsiteY71" fmla="*/ 1034635 h 1110361"/>
              <a:gd name="connsiteX72" fmla="*/ 632442 w 1390712"/>
              <a:gd name="connsiteY72" fmla="*/ 1034541 h 1110361"/>
              <a:gd name="connsiteX73" fmla="*/ 570016 w 1390712"/>
              <a:gd name="connsiteY73" fmla="*/ 1066715 h 1110361"/>
              <a:gd name="connsiteX74" fmla="*/ 482795 w 1390712"/>
              <a:gd name="connsiteY74" fmla="*/ 1084245 h 1110361"/>
              <a:gd name="connsiteX75" fmla="*/ 469567 w 1390712"/>
              <a:gd name="connsiteY75" fmla="*/ 1083468 h 1110361"/>
              <a:gd name="connsiteX76" fmla="*/ 469661 w 1390712"/>
              <a:gd name="connsiteY76" fmla="*/ 1083717 h 1110361"/>
              <a:gd name="connsiteX77" fmla="*/ 464773 w 1390712"/>
              <a:gd name="connsiteY77" fmla="*/ 1083186 h 1110361"/>
              <a:gd name="connsiteX78" fmla="*/ 464682 w 1390712"/>
              <a:gd name="connsiteY78" fmla="*/ 1083180 h 1110361"/>
              <a:gd name="connsiteX79" fmla="*/ 464633 w 1390712"/>
              <a:gd name="connsiteY79" fmla="*/ 1083170 h 1110361"/>
              <a:gd name="connsiteX80" fmla="*/ 451258 w 1390712"/>
              <a:gd name="connsiteY80" fmla="*/ 1081716 h 1110361"/>
              <a:gd name="connsiteX81" fmla="*/ 322475 w 1390712"/>
              <a:gd name="connsiteY81" fmla="*/ 1103456 h 1110361"/>
              <a:gd name="connsiteX82" fmla="*/ 299528 w 1390712"/>
              <a:gd name="connsiteY82" fmla="*/ 1110361 h 1110361"/>
              <a:gd name="connsiteX83" fmla="*/ 321314 w 1390712"/>
              <a:gd name="connsiteY83" fmla="*/ 1100380 h 1110361"/>
              <a:gd name="connsiteX84" fmla="*/ 432338 w 1390712"/>
              <a:gd name="connsiteY84" fmla="*/ 1031596 h 1110361"/>
              <a:gd name="connsiteX85" fmla="*/ 441416 w 1390712"/>
              <a:gd name="connsiteY85" fmla="*/ 1021666 h 1110361"/>
              <a:gd name="connsiteX86" fmla="*/ 441446 w 1390712"/>
              <a:gd name="connsiteY86" fmla="*/ 1021626 h 1110361"/>
              <a:gd name="connsiteX87" fmla="*/ 441511 w 1390712"/>
              <a:gd name="connsiteY87" fmla="*/ 1021562 h 1110361"/>
              <a:gd name="connsiteX88" fmla="*/ 444829 w 1390712"/>
              <a:gd name="connsiteY88" fmla="*/ 1017933 h 1110361"/>
              <a:gd name="connsiteX89" fmla="*/ 444923 w 1390712"/>
              <a:gd name="connsiteY89" fmla="*/ 1018182 h 1110361"/>
              <a:gd name="connsiteX90" fmla="*/ 454337 w 1390712"/>
              <a:gd name="connsiteY90" fmla="*/ 1008858 h 1110361"/>
              <a:gd name="connsiteX91" fmla="*/ 488340 w 1390712"/>
              <a:gd name="connsiteY91" fmla="*/ 984718 h 1110361"/>
              <a:gd name="connsiteX92" fmla="*/ 525844 w 1390712"/>
              <a:gd name="connsiteY92" fmla="*/ 966997 h 1110361"/>
              <a:gd name="connsiteX93" fmla="*/ 491139 w 1390712"/>
              <a:gd name="connsiteY93" fmla="*/ 969092 h 1110361"/>
              <a:gd name="connsiteX94" fmla="*/ 384118 w 1390712"/>
              <a:gd name="connsiteY94" fmla="*/ 953469 h 1110361"/>
              <a:gd name="connsiteX95" fmla="*/ 257150 w 1390712"/>
              <a:gd name="connsiteY95" fmla="*/ 896951 h 1110361"/>
              <a:gd name="connsiteX96" fmla="*/ 240983 w 1390712"/>
              <a:gd name="connsiteY96" fmla="*/ 884185 h 1110361"/>
              <a:gd name="connsiteX97" fmla="*/ 240879 w 1390712"/>
              <a:gd name="connsiteY97" fmla="*/ 884573 h 1110361"/>
              <a:gd name="connsiteX98" fmla="*/ 235123 w 1390712"/>
              <a:gd name="connsiteY98" fmla="*/ 879557 h 1110361"/>
              <a:gd name="connsiteX99" fmla="*/ 235012 w 1390712"/>
              <a:gd name="connsiteY99" fmla="*/ 879470 h 1110361"/>
              <a:gd name="connsiteX100" fmla="*/ 234958 w 1390712"/>
              <a:gd name="connsiteY100" fmla="*/ 879414 h 1110361"/>
              <a:gd name="connsiteX101" fmla="*/ 219211 w 1390712"/>
              <a:gd name="connsiteY101" fmla="*/ 865691 h 1110361"/>
              <a:gd name="connsiteX102" fmla="*/ 35466 w 1390712"/>
              <a:gd name="connsiteY102" fmla="*/ 777182 h 1110361"/>
              <a:gd name="connsiteX103" fmla="*/ 0 w 1390712"/>
              <a:gd name="connsiteY103" fmla="*/ 765112 h 1110361"/>
              <a:gd name="connsiteX104" fmla="*/ 36750 w 1390712"/>
              <a:gd name="connsiteY104" fmla="*/ 772391 h 1110361"/>
              <a:gd name="connsiteX105" fmla="*/ 240132 w 1390712"/>
              <a:gd name="connsiteY105" fmla="*/ 787613 h 1110361"/>
              <a:gd name="connsiteX106" fmla="*/ 260631 w 1390712"/>
              <a:gd name="connsiteY106" fmla="*/ 783603 h 1110361"/>
              <a:gd name="connsiteX107" fmla="*/ 260705 w 1390712"/>
              <a:gd name="connsiteY107" fmla="*/ 783581 h 1110361"/>
              <a:gd name="connsiteX108" fmla="*/ 260845 w 1390712"/>
              <a:gd name="connsiteY108" fmla="*/ 783561 h 1110361"/>
              <a:gd name="connsiteX109" fmla="*/ 268338 w 1390712"/>
              <a:gd name="connsiteY109" fmla="*/ 782095 h 1110361"/>
              <a:gd name="connsiteX110" fmla="*/ 268234 w 1390712"/>
              <a:gd name="connsiteY110" fmla="*/ 782484 h 1110361"/>
              <a:gd name="connsiteX111" fmla="*/ 288618 w 1390712"/>
              <a:gd name="connsiteY111" fmla="*/ 779512 h 1110361"/>
              <a:gd name="connsiteX112" fmla="*/ 426835 w 1390712"/>
              <a:gd name="connsiteY112" fmla="*/ 794050 h 1110361"/>
              <a:gd name="connsiteX113" fmla="*/ 473314 w 1390712"/>
              <a:gd name="connsiteY113" fmla="*/ 809455 h 1110361"/>
              <a:gd name="connsiteX114" fmla="*/ 463940 w 1390712"/>
              <a:gd name="connsiteY114" fmla="*/ 803189 h 1110361"/>
              <a:gd name="connsiteX115" fmla="*/ 388393 w 1390712"/>
              <a:gd name="connsiteY115" fmla="*/ 737284 h 1110361"/>
              <a:gd name="connsiteX116" fmla="*/ 291453 w 1390712"/>
              <a:gd name="connsiteY116" fmla="*/ 598552 h 1110361"/>
              <a:gd name="connsiteX117" fmla="*/ 282414 w 1390712"/>
              <a:gd name="connsiteY117" fmla="*/ 574936 h 1110361"/>
              <a:gd name="connsiteX118" fmla="*/ 282077 w 1390712"/>
              <a:gd name="connsiteY118" fmla="*/ 575287 h 1110361"/>
              <a:gd name="connsiteX119" fmla="*/ 279137 w 1390712"/>
              <a:gd name="connsiteY119" fmla="*/ 566376 h 1110361"/>
              <a:gd name="connsiteX120" fmla="*/ 279076 w 1390712"/>
              <a:gd name="connsiteY120" fmla="*/ 566214 h 1110361"/>
              <a:gd name="connsiteX121" fmla="*/ 279053 w 1390712"/>
              <a:gd name="connsiteY121" fmla="*/ 566121 h 1110361"/>
              <a:gd name="connsiteX122" fmla="*/ 271013 w 1390712"/>
              <a:gd name="connsiteY122" fmla="*/ 541741 h 1110361"/>
              <a:gd name="connsiteX123" fmla="*/ 134710 w 1390712"/>
              <a:gd name="connsiteY123" fmla="*/ 333795 h 1110361"/>
              <a:gd name="connsiteX124" fmla="*/ 105427 w 1390712"/>
              <a:gd name="connsiteY124" fmla="*/ 299014 h 1110361"/>
              <a:gd name="connsiteX125" fmla="*/ 138871 w 1390712"/>
              <a:gd name="connsiteY125" fmla="*/ 329467 h 1110361"/>
              <a:gd name="connsiteX126" fmla="*/ 338832 w 1390712"/>
              <a:gd name="connsiteY126" fmla="*/ 471213 h 1110361"/>
              <a:gd name="connsiteX127" fmla="*/ 362276 w 1390712"/>
              <a:gd name="connsiteY127" fmla="*/ 479574 h 1110361"/>
              <a:gd name="connsiteX128" fmla="*/ 362366 w 1390712"/>
              <a:gd name="connsiteY128" fmla="*/ 479598 h 1110361"/>
              <a:gd name="connsiteX129" fmla="*/ 371090 w 1390712"/>
              <a:gd name="connsiteY129" fmla="*/ 482719 h 1110361"/>
              <a:gd name="connsiteX130" fmla="*/ 393462 w 1390712"/>
              <a:gd name="connsiteY130" fmla="*/ 492470 h 1110361"/>
              <a:gd name="connsiteX131" fmla="*/ 526867 w 1390712"/>
              <a:gd name="connsiteY131" fmla="*/ 593280 h 1110361"/>
              <a:gd name="connsiteX132" fmla="*/ 571516 w 1390712"/>
              <a:gd name="connsiteY132" fmla="*/ 645464 h 1110361"/>
              <a:gd name="connsiteX133" fmla="*/ 593129 w 1390712"/>
              <a:gd name="connsiteY133" fmla="*/ 678003 h 1110361"/>
              <a:gd name="connsiteX134" fmla="*/ 592653 w 1390712"/>
              <a:gd name="connsiteY134" fmla="*/ 675955 h 1110361"/>
              <a:gd name="connsiteX135" fmla="*/ 582231 w 1390712"/>
              <a:gd name="connsiteY135" fmla="*/ 564605 h 1110361"/>
              <a:gd name="connsiteX136" fmla="*/ 613451 w 1390712"/>
              <a:gd name="connsiteY136" fmla="*/ 379976 h 1110361"/>
              <a:gd name="connsiteX137" fmla="*/ 625155 w 1390712"/>
              <a:gd name="connsiteY137" fmla="*/ 354529 h 1110361"/>
              <a:gd name="connsiteX138" fmla="*/ 629397 w 1390712"/>
              <a:gd name="connsiteY138" fmla="*/ 345305 h 1110361"/>
              <a:gd name="connsiteX139" fmla="*/ 629478 w 1390712"/>
              <a:gd name="connsiteY139" fmla="*/ 345130 h 1110361"/>
              <a:gd name="connsiteX140" fmla="*/ 629535 w 1390712"/>
              <a:gd name="connsiteY140" fmla="*/ 345041 h 1110361"/>
              <a:gd name="connsiteX141" fmla="*/ 642723 w 1390712"/>
              <a:gd name="connsiteY141" fmla="*/ 319805 h 1110361"/>
              <a:gd name="connsiteX142" fmla="*/ 697225 w 1390712"/>
              <a:gd name="connsiteY142" fmla="*/ 50278 h 1110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390712" h="1110361">
                <a:moveTo>
                  <a:pt x="700788" y="0"/>
                </a:moveTo>
                <a:lnTo>
                  <a:pt x="704351" y="50278"/>
                </a:lnTo>
                <a:cubicBezTo>
                  <a:pt x="715337" y="164053"/>
                  <a:pt x="734609" y="258736"/>
                  <a:pt x="758853" y="319805"/>
                </a:cubicBezTo>
                <a:lnTo>
                  <a:pt x="772041" y="345041"/>
                </a:lnTo>
                <a:lnTo>
                  <a:pt x="772099" y="345130"/>
                </a:lnTo>
                <a:lnTo>
                  <a:pt x="772179" y="345305"/>
                </a:lnTo>
                <a:lnTo>
                  <a:pt x="776999" y="354529"/>
                </a:lnTo>
                <a:lnTo>
                  <a:pt x="788125" y="379976"/>
                </a:lnTo>
                <a:cubicBezTo>
                  <a:pt x="807629" y="430149"/>
                  <a:pt x="819345" y="494473"/>
                  <a:pt x="819345" y="564605"/>
                </a:cubicBezTo>
                <a:cubicBezTo>
                  <a:pt x="819345" y="590905"/>
                  <a:pt x="817698" y="616388"/>
                  <a:pt x="814610" y="640614"/>
                </a:cubicBezTo>
                <a:lnTo>
                  <a:pt x="808969" y="675672"/>
                </a:lnTo>
                <a:lnTo>
                  <a:pt x="811335" y="671844"/>
                </a:lnTo>
                <a:cubicBezTo>
                  <a:pt x="828803" y="645523"/>
                  <a:pt x="850100" y="618872"/>
                  <a:pt x="874709" y="593280"/>
                </a:cubicBezTo>
                <a:cubicBezTo>
                  <a:pt x="918458" y="547785"/>
                  <a:pt x="965425" y="513172"/>
                  <a:pt x="1008114" y="492470"/>
                </a:cubicBezTo>
                <a:lnTo>
                  <a:pt x="1030823" y="483069"/>
                </a:lnTo>
                <a:lnTo>
                  <a:pt x="1039055" y="479662"/>
                </a:lnTo>
                <a:lnTo>
                  <a:pt x="1039210" y="479598"/>
                </a:lnTo>
                <a:lnTo>
                  <a:pt x="1039300" y="479574"/>
                </a:lnTo>
                <a:lnTo>
                  <a:pt x="1062744" y="471213"/>
                </a:lnTo>
                <a:cubicBezTo>
                  <a:pt x="1114998" y="446321"/>
                  <a:pt x="1185316" y="396603"/>
                  <a:pt x="1262705" y="329467"/>
                </a:cubicBezTo>
                <a:lnTo>
                  <a:pt x="1296149" y="299014"/>
                </a:lnTo>
                <a:lnTo>
                  <a:pt x="1266866" y="333795"/>
                </a:lnTo>
                <a:cubicBezTo>
                  <a:pt x="1202308" y="414273"/>
                  <a:pt x="1154500" y="487400"/>
                  <a:pt x="1130563" y="541741"/>
                </a:cubicBezTo>
                <a:lnTo>
                  <a:pt x="1122523" y="566121"/>
                </a:lnTo>
                <a:cubicBezTo>
                  <a:pt x="1122515" y="566151"/>
                  <a:pt x="1122508" y="566183"/>
                  <a:pt x="1122500" y="566214"/>
                </a:cubicBezTo>
                <a:cubicBezTo>
                  <a:pt x="1122480" y="566267"/>
                  <a:pt x="1122459" y="566322"/>
                  <a:pt x="1122439" y="566376"/>
                </a:cubicBezTo>
                <a:lnTo>
                  <a:pt x="1119499" y="575287"/>
                </a:lnTo>
                <a:lnTo>
                  <a:pt x="1110123" y="598552"/>
                </a:lnTo>
                <a:cubicBezTo>
                  <a:pt x="1090215" y="642945"/>
                  <a:pt x="1056932" y="691788"/>
                  <a:pt x="1013183" y="737284"/>
                </a:cubicBezTo>
                <a:cubicBezTo>
                  <a:pt x="996777" y="754345"/>
                  <a:pt x="979918" y="769875"/>
                  <a:pt x="963003" y="783716"/>
                </a:cubicBezTo>
                <a:lnTo>
                  <a:pt x="938647" y="802412"/>
                </a:lnTo>
                <a:lnTo>
                  <a:pt x="963877" y="794050"/>
                </a:lnTo>
                <a:cubicBezTo>
                  <a:pt x="1014244" y="780554"/>
                  <a:pt x="1062549" y="776053"/>
                  <a:pt x="1102094" y="779512"/>
                </a:cubicBezTo>
                <a:lnTo>
                  <a:pt x="1122479" y="782484"/>
                </a:lnTo>
                <a:lnTo>
                  <a:pt x="1122374" y="782095"/>
                </a:lnTo>
                <a:lnTo>
                  <a:pt x="1129867" y="783561"/>
                </a:lnTo>
                <a:lnTo>
                  <a:pt x="1130007" y="783581"/>
                </a:lnTo>
                <a:lnTo>
                  <a:pt x="1130081" y="783603"/>
                </a:lnTo>
                <a:lnTo>
                  <a:pt x="1150581" y="787613"/>
                </a:lnTo>
                <a:cubicBezTo>
                  <a:pt x="1198806" y="792162"/>
                  <a:pt x="1270275" y="786900"/>
                  <a:pt x="1353963" y="772391"/>
                </a:cubicBezTo>
                <a:lnTo>
                  <a:pt x="1390712" y="765112"/>
                </a:lnTo>
                <a:lnTo>
                  <a:pt x="1355246" y="777182"/>
                </a:lnTo>
                <a:cubicBezTo>
                  <a:pt x="1275516" y="806462"/>
                  <a:pt x="1210991" y="837639"/>
                  <a:pt x="1171501" y="865691"/>
                </a:cubicBezTo>
                <a:lnTo>
                  <a:pt x="1155754" y="879414"/>
                </a:lnTo>
                <a:lnTo>
                  <a:pt x="1155700" y="879470"/>
                </a:lnTo>
                <a:lnTo>
                  <a:pt x="1155589" y="879557"/>
                </a:lnTo>
                <a:lnTo>
                  <a:pt x="1149833" y="884573"/>
                </a:lnTo>
                <a:cubicBezTo>
                  <a:pt x="1149798" y="884444"/>
                  <a:pt x="1149764" y="884314"/>
                  <a:pt x="1149729" y="884185"/>
                </a:cubicBezTo>
                <a:lnTo>
                  <a:pt x="1133562" y="896951"/>
                </a:lnTo>
                <a:cubicBezTo>
                  <a:pt x="1101044" y="919718"/>
                  <a:pt x="1056960" y="939973"/>
                  <a:pt x="1006594" y="953469"/>
                </a:cubicBezTo>
                <a:cubicBezTo>
                  <a:pt x="968819" y="963590"/>
                  <a:pt x="932203" y="968653"/>
                  <a:pt x="899573" y="969092"/>
                </a:cubicBezTo>
                <a:lnTo>
                  <a:pt x="860332" y="966723"/>
                </a:lnTo>
                <a:lnTo>
                  <a:pt x="898416" y="984718"/>
                </a:lnTo>
                <a:cubicBezTo>
                  <a:pt x="911385" y="992261"/>
                  <a:pt x="922847" y="1000436"/>
                  <a:pt x="932419" y="1008858"/>
                </a:cubicBezTo>
                <a:lnTo>
                  <a:pt x="941833" y="1018182"/>
                </a:lnTo>
                <a:lnTo>
                  <a:pt x="941927" y="1017933"/>
                </a:lnTo>
                <a:lnTo>
                  <a:pt x="945245" y="1021562"/>
                </a:lnTo>
                <a:lnTo>
                  <a:pt x="945309" y="1021626"/>
                </a:lnTo>
                <a:lnTo>
                  <a:pt x="945340" y="1021666"/>
                </a:lnTo>
                <a:lnTo>
                  <a:pt x="954418" y="1031596"/>
                </a:lnTo>
                <a:cubicBezTo>
                  <a:pt x="977636" y="1052315"/>
                  <a:pt x="1016617" y="1076533"/>
                  <a:pt x="1065442" y="1100380"/>
                </a:cubicBezTo>
                <a:lnTo>
                  <a:pt x="1087228" y="1110361"/>
                </a:lnTo>
                <a:lnTo>
                  <a:pt x="1064281" y="1103456"/>
                </a:lnTo>
                <a:cubicBezTo>
                  <a:pt x="1011876" y="1089090"/>
                  <a:pt x="966616" y="1081508"/>
                  <a:pt x="935498" y="1081716"/>
                </a:cubicBezTo>
                <a:lnTo>
                  <a:pt x="922123" y="1083170"/>
                </a:lnTo>
                <a:lnTo>
                  <a:pt x="922074" y="1083180"/>
                </a:lnTo>
                <a:lnTo>
                  <a:pt x="921983" y="1083186"/>
                </a:lnTo>
                <a:lnTo>
                  <a:pt x="917094" y="1083717"/>
                </a:lnTo>
                <a:lnTo>
                  <a:pt x="917189" y="1083468"/>
                </a:lnTo>
                <a:lnTo>
                  <a:pt x="903961" y="1084245"/>
                </a:lnTo>
                <a:cubicBezTo>
                  <a:pt x="878463" y="1084238"/>
                  <a:pt x="847939" y="1078492"/>
                  <a:pt x="816739" y="1066715"/>
                </a:cubicBezTo>
                <a:cubicBezTo>
                  <a:pt x="793340" y="1057882"/>
                  <a:pt x="787052" y="1060244"/>
                  <a:pt x="755418" y="1034635"/>
                </a:cubicBezTo>
                <a:cubicBezTo>
                  <a:pt x="723784" y="1009027"/>
                  <a:pt x="669067" y="1007124"/>
                  <a:pt x="632442" y="1034541"/>
                </a:cubicBezTo>
                <a:cubicBezTo>
                  <a:pt x="595817" y="1061957"/>
                  <a:pt x="594957" y="1058431"/>
                  <a:pt x="570016" y="1066715"/>
                </a:cubicBezTo>
                <a:cubicBezTo>
                  <a:pt x="545075" y="1074999"/>
                  <a:pt x="508293" y="1084238"/>
                  <a:pt x="482795" y="1084245"/>
                </a:cubicBezTo>
                <a:lnTo>
                  <a:pt x="469567" y="1083468"/>
                </a:lnTo>
                <a:cubicBezTo>
                  <a:pt x="469599" y="1083551"/>
                  <a:pt x="469630" y="1083634"/>
                  <a:pt x="469661" y="1083717"/>
                </a:cubicBezTo>
                <a:lnTo>
                  <a:pt x="464773" y="1083186"/>
                </a:lnTo>
                <a:lnTo>
                  <a:pt x="464682" y="1083180"/>
                </a:lnTo>
                <a:lnTo>
                  <a:pt x="464633" y="1083170"/>
                </a:lnTo>
                <a:lnTo>
                  <a:pt x="451258" y="1081716"/>
                </a:lnTo>
                <a:cubicBezTo>
                  <a:pt x="420140" y="1081508"/>
                  <a:pt x="374879" y="1089090"/>
                  <a:pt x="322475" y="1103456"/>
                </a:cubicBezTo>
                <a:lnTo>
                  <a:pt x="299528" y="1110361"/>
                </a:lnTo>
                <a:lnTo>
                  <a:pt x="321314" y="1100380"/>
                </a:lnTo>
                <a:cubicBezTo>
                  <a:pt x="370139" y="1076533"/>
                  <a:pt x="409120" y="1052315"/>
                  <a:pt x="432338" y="1031596"/>
                </a:cubicBezTo>
                <a:lnTo>
                  <a:pt x="441416" y="1021666"/>
                </a:lnTo>
                <a:lnTo>
                  <a:pt x="441446" y="1021626"/>
                </a:lnTo>
                <a:lnTo>
                  <a:pt x="441511" y="1021562"/>
                </a:lnTo>
                <a:lnTo>
                  <a:pt x="444829" y="1017933"/>
                </a:lnTo>
                <a:cubicBezTo>
                  <a:pt x="444860" y="1018016"/>
                  <a:pt x="444892" y="1018099"/>
                  <a:pt x="444923" y="1018182"/>
                </a:cubicBezTo>
                <a:lnTo>
                  <a:pt x="454337" y="1008858"/>
                </a:lnTo>
                <a:cubicBezTo>
                  <a:pt x="463909" y="1000436"/>
                  <a:pt x="475371" y="992261"/>
                  <a:pt x="488340" y="984718"/>
                </a:cubicBezTo>
                <a:lnTo>
                  <a:pt x="525844" y="966997"/>
                </a:lnTo>
                <a:lnTo>
                  <a:pt x="491139" y="969092"/>
                </a:lnTo>
                <a:cubicBezTo>
                  <a:pt x="458509" y="968653"/>
                  <a:pt x="421893" y="963590"/>
                  <a:pt x="384118" y="953469"/>
                </a:cubicBezTo>
                <a:cubicBezTo>
                  <a:pt x="333752" y="939973"/>
                  <a:pt x="289669" y="919718"/>
                  <a:pt x="257150" y="896951"/>
                </a:cubicBezTo>
                <a:lnTo>
                  <a:pt x="240983" y="884185"/>
                </a:lnTo>
                <a:lnTo>
                  <a:pt x="240879" y="884573"/>
                </a:lnTo>
                <a:lnTo>
                  <a:pt x="235123" y="879557"/>
                </a:lnTo>
                <a:lnTo>
                  <a:pt x="235012" y="879470"/>
                </a:lnTo>
                <a:lnTo>
                  <a:pt x="234958" y="879414"/>
                </a:lnTo>
                <a:lnTo>
                  <a:pt x="219211" y="865691"/>
                </a:lnTo>
                <a:cubicBezTo>
                  <a:pt x="179721" y="837639"/>
                  <a:pt x="115196" y="806462"/>
                  <a:pt x="35466" y="777182"/>
                </a:cubicBezTo>
                <a:lnTo>
                  <a:pt x="0" y="765112"/>
                </a:lnTo>
                <a:lnTo>
                  <a:pt x="36750" y="772391"/>
                </a:lnTo>
                <a:cubicBezTo>
                  <a:pt x="120437" y="786900"/>
                  <a:pt x="191906" y="792162"/>
                  <a:pt x="240132" y="787613"/>
                </a:cubicBezTo>
                <a:lnTo>
                  <a:pt x="260631" y="783603"/>
                </a:lnTo>
                <a:lnTo>
                  <a:pt x="260705" y="783581"/>
                </a:lnTo>
                <a:lnTo>
                  <a:pt x="260845" y="783561"/>
                </a:lnTo>
                <a:lnTo>
                  <a:pt x="268338" y="782095"/>
                </a:lnTo>
                <a:lnTo>
                  <a:pt x="268234" y="782484"/>
                </a:lnTo>
                <a:lnTo>
                  <a:pt x="288618" y="779512"/>
                </a:lnTo>
                <a:cubicBezTo>
                  <a:pt x="328163" y="776053"/>
                  <a:pt x="376468" y="780554"/>
                  <a:pt x="426835" y="794050"/>
                </a:cubicBezTo>
                <a:lnTo>
                  <a:pt x="473314" y="809455"/>
                </a:lnTo>
                <a:lnTo>
                  <a:pt x="463940" y="803189"/>
                </a:lnTo>
                <a:cubicBezTo>
                  <a:pt x="438629" y="785023"/>
                  <a:pt x="413002" y="762876"/>
                  <a:pt x="388393" y="737284"/>
                </a:cubicBezTo>
                <a:cubicBezTo>
                  <a:pt x="344644" y="691788"/>
                  <a:pt x="311361" y="642945"/>
                  <a:pt x="291453" y="598552"/>
                </a:cubicBezTo>
                <a:lnTo>
                  <a:pt x="282414" y="574936"/>
                </a:lnTo>
                <a:lnTo>
                  <a:pt x="282077" y="575287"/>
                </a:lnTo>
                <a:lnTo>
                  <a:pt x="279137" y="566376"/>
                </a:lnTo>
                <a:lnTo>
                  <a:pt x="279076" y="566214"/>
                </a:lnTo>
                <a:cubicBezTo>
                  <a:pt x="279068" y="566183"/>
                  <a:pt x="279061" y="566151"/>
                  <a:pt x="279053" y="566121"/>
                </a:cubicBezTo>
                <a:lnTo>
                  <a:pt x="271013" y="541741"/>
                </a:lnTo>
                <a:cubicBezTo>
                  <a:pt x="247077" y="487400"/>
                  <a:pt x="199268" y="414273"/>
                  <a:pt x="134710" y="333795"/>
                </a:cubicBezTo>
                <a:lnTo>
                  <a:pt x="105427" y="299014"/>
                </a:lnTo>
                <a:lnTo>
                  <a:pt x="138871" y="329467"/>
                </a:lnTo>
                <a:cubicBezTo>
                  <a:pt x="216260" y="396603"/>
                  <a:pt x="286578" y="446321"/>
                  <a:pt x="338832" y="471213"/>
                </a:cubicBezTo>
                <a:lnTo>
                  <a:pt x="362276" y="479574"/>
                </a:lnTo>
                <a:lnTo>
                  <a:pt x="362366" y="479598"/>
                </a:lnTo>
                <a:lnTo>
                  <a:pt x="371090" y="482719"/>
                </a:lnTo>
                <a:lnTo>
                  <a:pt x="393462" y="492470"/>
                </a:lnTo>
                <a:cubicBezTo>
                  <a:pt x="436151" y="513172"/>
                  <a:pt x="483118" y="547785"/>
                  <a:pt x="526867" y="593280"/>
                </a:cubicBezTo>
                <a:cubicBezTo>
                  <a:pt x="543273" y="610342"/>
                  <a:pt x="558207" y="627873"/>
                  <a:pt x="571516" y="645464"/>
                </a:cubicBezTo>
                <a:lnTo>
                  <a:pt x="593129" y="678003"/>
                </a:lnTo>
                <a:lnTo>
                  <a:pt x="592653" y="675955"/>
                </a:lnTo>
                <a:cubicBezTo>
                  <a:pt x="585938" y="641666"/>
                  <a:pt x="582231" y="604055"/>
                  <a:pt x="582231" y="564605"/>
                </a:cubicBezTo>
                <a:cubicBezTo>
                  <a:pt x="582231" y="494473"/>
                  <a:pt x="593947" y="430149"/>
                  <a:pt x="613451" y="379976"/>
                </a:cubicBezTo>
                <a:lnTo>
                  <a:pt x="625155" y="354529"/>
                </a:lnTo>
                <a:lnTo>
                  <a:pt x="629397" y="345305"/>
                </a:lnTo>
                <a:lnTo>
                  <a:pt x="629478" y="345130"/>
                </a:lnTo>
                <a:lnTo>
                  <a:pt x="629535" y="345041"/>
                </a:lnTo>
                <a:lnTo>
                  <a:pt x="642723" y="319805"/>
                </a:lnTo>
                <a:cubicBezTo>
                  <a:pt x="666968" y="258736"/>
                  <a:pt x="686240" y="164053"/>
                  <a:pt x="697225" y="50278"/>
                </a:cubicBezTo>
                <a:close/>
              </a:path>
            </a:pathLst>
          </a:cu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5" name="フリーフォーム: 図形 64">
            <a:extLst>
              <a:ext uri="{FF2B5EF4-FFF2-40B4-BE49-F238E27FC236}">
                <a16:creationId xmlns:a16="http://schemas.microsoft.com/office/drawing/2014/main" id="{4A65E209-3883-4E43-9447-3C467ECF6D50}"/>
              </a:ext>
            </a:extLst>
          </p:cNvPr>
          <p:cNvSpPr/>
          <p:nvPr/>
        </p:nvSpPr>
        <p:spPr>
          <a:xfrm>
            <a:off x="4525492" y="2829241"/>
            <a:ext cx="855016" cy="1480850"/>
          </a:xfrm>
          <a:custGeom>
            <a:avLst/>
            <a:gdLst>
              <a:gd name="connsiteX0" fmla="*/ 427508 w 855016"/>
              <a:gd name="connsiteY0" fmla="*/ 0 h 1480850"/>
              <a:gd name="connsiteX1" fmla="*/ 742439 w 855016"/>
              <a:gd name="connsiteY1" fmla="*/ 582853 h 1480850"/>
              <a:gd name="connsiteX2" fmla="*/ 855016 w 855016"/>
              <a:gd name="connsiteY2" fmla="*/ 919310 h 1480850"/>
              <a:gd name="connsiteX3" fmla="*/ 617654 w 855016"/>
              <a:gd name="connsiteY3" fmla="*/ 1371678 h 1480850"/>
              <a:gd name="connsiteX4" fmla="*/ 448557 w 855016"/>
              <a:gd name="connsiteY4" fmla="*/ 1480850 h 1480850"/>
              <a:gd name="connsiteX5" fmla="*/ 406456 w 855016"/>
              <a:gd name="connsiteY5" fmla="*/ 1480850 h 1480850"/>
              <a:gd name="connsiteX6" fmla="*/ 237362 w 855016"/>
              <a:gd name="connsiteY6" fmla="*/ 1371678 h 1480850"/>
              <a:gd name="connsiteX7" fmla="*/ 0 w 855016"/>
              <a:gd name="connsiteY7" fmla="*/ 919310 h 1480850"/>
              <a:gd name="connsiteX8" fmla="*/ 112577 w 855016"/>
              <a:gd name="connsiteY8" fmla="*/ 582853 h 1480850"/>
              <a:gd name="connsiteX9" fmla="*/ 427508 w 855016"/>
              <a:gd name="connsiteY9" fmla="*/ 0 h 1480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55016" h="1480850">
                <a:moveTo>
                  <a:pt x="427508" y="0"/>
                </a:moveTo>
                <a:cubicBezTo>
                  <a:pt x="482546" y="210057"/>
                  <a:pt x="671187" y="429635"/>
                  <a:pt x="742439" y="582853"/>
                </a:cubicBezTo>
                <a:cubicBezTo>
                  <a:pt x="812769" y="674285"/>
                  <a:pt x="855016" y="791505"/>
                  <a:pt x="855016" y="919310"/>
                </a:cubicBezTo>
                <a:cubicBezTo>
                  <a:pt x="855016" y="1111020"/>
                  <a:pt x="759959" y="1278906"/>
                  <a:pt x="617654" y="1371678"/>
                </a:cubicBezTo>
                <a:lnTo>
                  <a:pt x="448557" y="1480850"/>
                </a:lnTo>
                <a:lnTo>
                  <a:pt x="406456" y="1480850"/>
                </a:lnTo>
                <a:lnTo>
                  <a:pt x="237362" y="1371678"/>
                </a:lnTo>
                <a:cubicBezTo>
                  <a:pt x="95057" y="1278906"/>
                  <a:pt x="0" y="1111020"/>
                  <a:pt x="0" y="919310"/>
                </a:cubicBezTo>
                <a:cubicBezTo>
                  <a:pt x="0" y="791505"/>
                  <a:pt x="42247" y="674285"/>
                  <a:pt x="112577" y="582853"/>
                </a:cubicBezTo>
                <a:cubicBezTo>
                  <a:pt x="217554" y="388568"/>
                  <a:pt x="374967" y="210267"/>
                  <a:pt x="427508" y="0"/>
                </a:cubicBezTo>
                <a:close/>
              </a:path>
            </a:pathLst>
          </a:cu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6" name="フリーフォーム: 図形 65">
            <a:extLst>
              <a:ext uri="{FF2B5EF4-FFF2-40B4-BE49-F238E27FC236}">
                <a16:creationId xmlns:a16="http://schemas.microsoft.com/office/drawing/2014/main" id="{4356F8D0-BAC7-45B5-AFE3-8818C78CCC66}"/>
              </a:ext>
            </a:extLst>
          </p:cNvPr>
          <p:cNvSpPr/>
          <p:nvPr/>
        </p:nvSpPr>
        <p:spPr>
          <a:xfrm>
            <a:off x="6449320" y="2829241"/>
            <a:ext cx="726865" cy="1480851"/>
          </a:xfrm>
          <a:custGeom>
            <a:avLst/>
            <a:gdLst>
              <a:gd name="connsiteX0" fmla="*/ 363433 w 726865"/>
              <a:gd name="connsiteY0" fmla="*/ 0 h 1480851"/>
              <a:gd name="connsiteX1" fmla="*/ 374355 w 726865"/>
              <a:gd name="connsiteY1" fmla="*/ 83792 h 1480851"/>
              <a:gd name="connsiteX2" fmla="*/ 541428 w 726865"/>
              <a:gd name="connsiteY2" fmla="*/ 532975 h 1480851"/>
              <a:gd name="connsiteX3" fmla="*/ 581857 w 726865"/>
              <a:gd name="connsiteY3" fmla="*/ 575032 h 1480851"/>
              <a:gd name="connsiteX4" fmla="*/ 582032 w 726865"/>
              <a:gd name="connsiteY4" fmla="*/ 575181 h 1480851"/>
              <a:gd name="connsiteX5" fmla="*/ 582278 w 726865"/>
              <a:gd name="connsiteY5" fmla="*/ 575472 h 1480851"/>
              <a:gd name="connsiteX6" fmla="*/ 597055 w 726865"/>
              <a:gd name="connsiteY6" fmla="*/ 590845 h 1480851"/>
              <a:gd name="connsiteX7" fmla="*/ 595283 w 726865"/>
              <a:gd name="connsiteY7" fmla="*/ 590845 h 1480851"/>
              <a:gd name="connsiteX8" fmla="*/ 631161 w 726865"/>
              <a:gd name="connsiteY8" fmla="*/ 633255 h 1480851"/>
              <a:gd name="connsiteX9" fmla="*/ 726865 w 726865"/>
              <a:gd name="connsiteY9" fmla="*/ 940950 h 1480851"/>
              <a:gd name="connsiteX10" fmla="*/ 525079 w 726865"/>
              <a:gd name="connsiteY10" fmla="*/ 1354647 h 1480851"/>
              <a:gd name="connsiteX11" fmla="*/ 381327 w 726865"/>
              <a:gd name="connsiteY11" fmla="*/ 1454487 h 1480851"/>
              <a:gd name="connsiteX12" fmla="*/ 363432 w 726865"/>
              <a:gd name="connsiteY12" fmla="*/ 1480851 h 1480851"/>
              <a:gd name="connsiteX13" fmla="*/ 345536 w 726865"/>
              <a:gd name="connsiteY13" fmla="*/ 1454487 h 1480851"/>
              <a:gd name="connsiteX14" fmla="*/ 201786 w 726865"/>
              <a:gd name="connsiteY14" fmla="*/ 1354647 h 1480851"/>
              <a:gd name="connsiteX15" fmla="*/ 0 w 726865"/>
              <a:gd name="connsiteY15" fmla="*/ 940950 h 1480851"/>
              <a:gd name="connsiteX16" fmla="*/ 95704 w 726865"/>
              <a:gd name="connsiteY16" fmla="*/ 633255 h 1480851"/>
              <a:gd name="connsiteX17" fmla="*/ 131582 w 726865"/>
              <a:gd name="connsiteY17" fmla="*/ 590845 h 1480851"/>
              <a:gd name="connsiteX18" fmla="*/ 129810 w 726865"/>
              <a:gd name="connsiteY18" fmla="*/ 590845 h 1480851"/>
              <a:gd name="connsiteX19" fmla="*/ 144586 w 726865"/>
              <a:gd name="connsiteY19" fmla="*/ 575472 h 1480851"/>
              <a:gd name="connsiteX20" fmla="*/ 144834 w 726865"/>
              <a:gd name="connsiteY20" fmla="*/ 575181 h 1480851"/>
              <a:gd name="connsiteX21" fmla="*/ 145009 w 726865"/>
              <a:gd name="connsiteY21" fmla="*/ 575032 h 1480851"/>
              <a:gd name="connsiteX22" fmla="*/ 185438 w 726865"/>
              <a:gd name="connsiteY22" fmla="*/ 532975 h 1480851"/>
              <a:gd name="connsiteX23" fmla="*/ 352512 w 726865"/>
              <a:gd name="connsiteY23" fmla="*/ 83792 h 1480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726865" h="1480851">
                <a:moveTo>
                  <a:pt x="363433" y="0"/>
                </a:moveTo>
                <a:lnTo>
                  <a:pt x="374355" y="83792"/>
                </a:lnTo>
                <a:cubicBezTo>
                  <a:pt x="408030" y="273405"/>
                  <a:pt x="467107" y="431199"/>
                  <a:pt x="541428" y="532975"/>
                </a:cubicBezTo>
                <a:lnTo>
                  <a:pt x="581857" y="575032"/>
                </a:lnTo>
                <a:lnTo>
                  <a:pt x="582032" y="575181"/>
                </a:lnTo>
                <a:lnTo>
                  <a:pt x="582278" y="575472"/>
                </a:lnTo>
                <a:lnTo>
                  <a:pt x="597055" y="590845"/>
                </a:lnTo>
                <a:lnTo>
                  <a:pt x="595283" y="590845"/>
                </a:lnTo>
                <a:lnTo>
                  <a:pt x="631161" y="633255"/>
                </a:lnTo>
                <a:cubicBezTo>
                  <a:pt x="690950" y="716871"/>
                  <a:pt x="726865" y="824070"/>
                  <a:pt x="726865" y="940950"/>
                </a:cubicBezTo>
                <a:cubicBezTo>
                  <a:pt x="726865" y="1116271"/>
                  <a:pt x="646055" y="1269806"/>
                  <a:pt x="525079" y="1354647"/>
                </a:cubicBezTo>
                <a:lnTo>
                  <a:pt x="381327" y="1454487"/>
                </a:lnTo>
                <a:lnTo>
                  <a:pt x="363432" y="1480851"/>
                </a:lnTo>
                <a:lnTo>
                  <a:pt x="345536" y="1454487"/>
                </a:lnTo>
                <a:lnTo>
                  <a:pt x="201786" y="1354647"/>
                </a:lnTo>
                <a:cubicBezTo>
                  <a:pt x="80810" y="1269806"/>
                  <a:pt x="0" y="1116271"/>
                  <a:pt x="0" y="940950"/>
                </a:cubicBezTo>
                <a:cubicBezTo>
                  <a:pt x="0" y="824070"/>
                  <a:pt x="35915" y="716871"/>
                  <a:pt x="95704" y="633255"/>
                </a:cubicBezTo>
                <a:lnTo>
                  <a:pt x="131582" y="590845"/>
                </a:lnTo>
                <a:lnTo>
                  <a:pt x="129810" y="590845"/>
                </a:lnTo>
                <a:lnTo>
                  <a:pt x="144586" y="575472"/>
                </a:lnTo>
                <a:lnTo>
                  <a:pt x="144834" y="575181"/>
                </a:lnTo>
                <a:lnTo>
                  <a:pt x="145009" y="575032"/>
                </a:lnTo>
                <a:lnTo>
                  <a:pt x="185438" y="532975"/>
                </a:lnTo>
                <a:cubicBezTo>
                  <a:pt x="259758" y="431199"/>
                  <a:pt x="318836" y="273405"/>
                  <a:pt x="352512" y="83792"/>
                </a:cubicBezTo>
                <a:close/>
              </a:path>
            </a:pathLst>
          </a:cu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4" name="フリーフォーム: 図形 63">
            <a:extLst>
              <a:ext uri="{FF2B5EF4-FFF2-40B4-BE49-F238E27FC236}">
                <a16:creationId xmlns:a16="http://schemas.microsoft.com/office/drawing/2014/main" id="{DB6D6035-E6F9-4508-A374-1BA41FF7A6D1}"/>
              </a:ext>
            </a:extLst>
          </p:cNvPr>
          <p:cNvSpPr/>
          <p:nvPr/>
        </p:nvSpPr>
        <p:spPr>
          <a:xfrm>
            <a:off x="2309045" y="3001046"/>
            <a:ext cx="1531778" cy="1119988"/>
          </a:xfrm>
          <a:custGeom>
            <a:avLst/>
            <a:gdLst>
              <a:gd name="connsiteX0" fmla="*/ 196614 w 1531778"/>
              <a:gd name="connsiteY0" fmla="*/ 0 h 1119988"/>
              <a:gd name="connsiteX1" fmla="*/ 526085 w 1531778"/>
              <a:gd name="connsiteY1" fmla="*/ 110569 h 1119988"/>
              <a:gd name="connsiteX2" fmla="*/ 654197 w 1531778"/>
              <a:gd name="connsiteY2" fmla="*/ 165784 h 1119988"/>
              <a:gd name="connsiteX3" fmla="*/ 675030 w 1531778"/>
              <a:gd name="connsiteY3" fmla="*/ 183683 h 1119988"/>
              <a:gd name="connsiteX4" fmla="*/ 674937 w 1531778"/>
              <a:gd name="connsiteY4" fmla="*/ 183182 h 1119988"/>
              <a:gd name="connsiteX5" fmla="*/ 856842 w 1531778"/>
              <a:gd name="connsiteY5" fmla="*/ 183182 h 1119988"/>
              <a:gd name="connsiteX6" fmla="*/ 856750 w 1531778"/>
              <a:gd name="connsiteY6" fmla="*/ 183682 h 1119988"/>
              <a:gd name="connsiteX7" fmla="*/ 877581 w 1531778"/>
              <a:gd name="connsiteY7" fmla="*/ 165784 h 1119988"/>
              <a:gd name="connsiteX8" fmla="*/ 1005693 w 1531778"/>
              <a:gd name="connsiteY8" fmla="*/ 110569 h 1119988"/>
              <a:gd name="connsiteX9" fmla="*/ 1335164 w 1531778"/>
              <a:gd name="connsiteY9" fmla="*/ 0 h 1119988"/>
              <a:gd name="connsiteX10" fmla="*/ 1224595 w 1531778"/>
              <a:gd name="connsiteY10" fmla="*/ 329470 h 1119988"/>
              <a:gd name="connsiteX11" fmla="*/ 1136712 w 1531778"/>
              <a:gd name="connsiteY11" fmla="*/ 495604 h 1119988"/>
              <a:gd name="connsiteX12" fmla="*/ 1109751 w 1531778"/>
              <a:gd name="connsiteY12" fmla="*/ 519979 h 1119988"/>
              <a:gd name="connsiteX13" fmla="*/ 1128930 w 1531778"/>
              <a:gd name="connsiteY13" fmla="*/ 591247 h 1119988"/>
              <a:gd name="connsiteX14" fmla="*/ 1139876 w 1531778"/>
              <a:gd name="connsiteY14" fmla="*/ 591165 h 1119988"/>
              <a:gd name="connsiteX15" fmla="*/ 1162604 w 1531778"/>
              <a:gd name="connsiteY15" fmla="*/ 586957 h 1119988"/>
              <a:gd name="connsiteX16" fmla="*/ 1531778 w 1531778"/>
              <a:gd name="connsiteY16" fmla="*/ 458423 h 1119988"/>
              <a:gd name="connsiteX17" fmla="*/ 1403244 w 1531778"/>
              <a:gd name="connsiteY17" fmla="*/ 827597 h 1119988"/>
              <a:gd name="connsiteX18" fmla="*/ 1302602 w 1531778"/>
              <a:gd name="connsiteY18" fmla="*/ 1014260 h 1119988"/>
              <a:gd name="connsiteX19" fmla="*/ 1018775 w 1531778"/>
              <a:gd name="connsiteY19" fmla="*/ 1116717 h 1119988"/>
              <a:gd name="connsiteX20" fmla="*/ 907560 w 1531778"/>
              <a:gd name="connsiteY20" fmla="*/ 1098727 h 1119988"/>
              <a:gd name="connsiteX21" fmla="*/ 806203 w 1531778"/>
              <a:gd name="connsiteY21" fmla="*/ 1101750 h 1119988"/>
              <a:gd name="connsiteX22" fmla="*/ 789997 w 1531778"/>
              <a:gd name="connsiteY22" fmla="*/ 1119988 h 1119988"/>
              <a:gd name="connsiteX23" fmla="*/ 762754 w 1531778"/>
              <a:gd name="connsiteY23" fmla="*/ 1119988 h 1119988"/>
              <a:gd name="connsiteX24" fmla="*/ 747119 w 1531778"/>
              <a:gd name="connsiteY24" fmla="*/ 1102393 h 1119988"/>
              <a:gd name="connsiteX25" fmla="*/ 624217 w 1531778"/>
              <a:gd name="connsiteY25" fmla="*/ 1098727 h 1119988"/>
              <a:gd name="connsiteX26" fmla="*/ 513002 w 1531778"/>
              <a:gd name="connsiteY26" fmla="*/ 1116717 h 1119988"/>
              <a:gd name="connsiteX27" fmla="*/ 229176 w 1531778"/>
              <a:gd name="connsiteY27" fmla="*/ 1014260 h 1119988"/>
              <a:gd name="connsiteX28" fmla="*/ 128533 w 1531778"/>
              <a:gd name="connsiteY28" fmla="*/ 827597 h 1119988"/>
              <a:gd name="connsiteX29" fmla="*/ 0 w 1531778"/>
              <a:gd name="connsiteY29" fmla="*/ 458423 h 1119988"/>
              <a:gd name="connsiteX30" fmla="*/ 369174 w 1531778"/>
              <a:gd name="connsiteY30" fmla="*/ 586957 h 1119988"/>
              <a:gd name="connsiteX31" fmla="*/ 391902 w 1531778"/>
              <a:gd name="connsiteY31" fmla="*/ 591165 h 1119988"/>
              <a:gd name="connsiteX32" fmla="*/ 402848 w 1531778"/>
              <a:gd name="connsiteY32" fmla="*/ 591247 h 1119988"/>
              <a:gd name="connsiteX33" fmla="*/ 422027 w 1531778"/>
              <a:gd name="connsiteY33" fmla="*/ 519979 h 1119988"/>
              <a:gd name="connsiteX34" fmla="*/ 395066 w 1531778"/>
              <a:gd name="connsiteY34" fmla="*/ 495604 h 1119988"/>
              <a:gd name="connsiteX35" fmla="*/ 307183 w 1531778"/>
              <a:gd name="connsiteY35" fmla="*/ 329470 h 1119988"/>
              <a:gd name="connsiteX36" fmla="*/ 196614 w 1531778"/>
              <a:gd name="connsiteY36" fmla="*/ 0 h 1119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1531778" h="1119988">
                <a:moveTo>
                  <a:pt x="196614" y="0"/>
                </a:moveTo>
                <a:cubicBezTo>
                  <a:pt x="295036" y="60166"/>
                  <a:pt x="443484" y="77494"/>
                  <a:pt x="526085" y="110569"/>
                </a:cubicBezTo>
                <a:cubicBezTo>
                  <a:pt x="570302" y="118123"/>
                  <a:pt x="614506" y="136642"/>
                  <a:pt x="654197" y="165784"/>
                </a:cubicBezTo>
                <a:lnTo>
                  <a:pt x="675030" y="183683"/>
                </a:lnTo>
                <a:lnTo>
                  <a:pt x="674937" y="183182"/>
                </a:lnTo>
                <a:cubicBezTo>
                  <a:pt x="730312" y="222160"/>
                  <a:pt x="801466" y="222160"/>
                  <a:pt x="856842" y="183182"/>
                </a:cubicBezTo>
                <a:lnTo>
                  <a:pt x="856750" y="183682"/>
                </a:lnTo>
                <a:lnTo>
                  <a:pt x="877581" y="165784"/>
                </a:lnTo>
                <a:cubicBezTo>
                  <a:pt x="917272" y="136642"/>
                  <a:pt x="961476" y="118123"/>
                  <a:pt x="1005693" y="110569"/>
                </a:cubicBezTo>
                <a:cubicBezTo>
                  <a:pt x="1088294" y="77494"/>
                  <a:pt x="1236742" y="60166"/>
                  <a:pt x="1335164" y="0"/>
                </a:cubicBezTo>
                <a:cubicBezTo>
                  <a:pt x="1274051" y="97633"/>
                  <a:pt x="1261452" y="219647"/>
                  <a:pt x="1224595" y="329470"/>
                </a:cubicBezTo>
                <a:cubicBezTo>
                  <a:pt x="1214523" y="388427"/>
                  <a:pt x="1184957" y="447359"/>
                  <a:pt x="1136712" y="495604"/>
                </a:cubicBezTo>
                <a:lnTo>
                  <a:pt x="1109751" y="519979"/>
                </a:lnTo>
                <a:cubicBezTo>
                  <a:pt x="1078969" y="561953"/>
                  <a:pt x="1086755" y="588227"/>
                  <a:pt x="1128930" y="591247"/>
                </a:cubicBezTo>
                <a:lnTo>
                  <a:pt x="1139876" y="591165"/>
                </a:lnTo>
                <a:lnTo>
                  <a:pt x="1162604" y="586957"/>
                </a:lnTo>
                <a:cubicBezTo>
                  <a:pt x="1255244" y="548761"/>
                  <a:pt x="1421065" y="527082"/>
                  <a:pt x="1531778" y="458423"/>
                </a:cubicBezTo>
                <a:cubicBezTo>
                  <a:pt x="1462076" y="568272"/>
                  <a:pt x="1446089" y="704539"/>
                  <a:pt x="1403244" y="827597"/>
                </a:cubicBezTo>
                <a:cubicBezTo>
                  <a:pt x="1391076" y="893505"/>
                  <a:pt x="1357169" y="959693"/>
                  <a:pt x="1302602" y="1014260"/>
                </a:cubicBezTo>
                <a:cubicBezTo>
                  <a:pt x="1220750" y="1096112"/>
                  <a:pt x="1112752" y="1131476"/>
                  <a:pt x="1018775" y="1116717"/>
                </a:cubicBezTo>
                <a:lnTo>
                  <a:pt x="907560" y="1098727"/>
                </a:lnTo>
                <a:lnTo>
                  <a:pt x="806203" y="1101750"/>
                </a:lnTo>
                <a:lnTo>
                  <a:pt x="789997" y="1119988"/>
                </a:lnTo>
                <a:lnTo>
                  <a:pt x="762754" y="1119988"/>
                </a:lnTo>
                <a:lnTo>
                  <a:pt x="747119" y="1102393"/>
                </a:lnTo>
                <a:lnTo>
                  <a:pt x="624217" y="1098727"/>
                </a:lnTo>
                <a:lnTo>
                  <a:pt x="513002" y="1116717"/>
                </a:lnTo>
                <a:cubicBezTo>
                  <a:pt x="419025" y="1131475"/>
                  <a:pt x="311028" y="1096112"/>
                  <a:pt x="229176" y="1014260"/>
                </a:cubicBezTo>
                <a:cubicBezTo>
                  <a:pt x="174608" y="959693"/>
                  <a:pt x="140701" y="893505"/>
                  <a:pt x="128533" y="827597"/>
                </a:cubicBezTo>
                <a:cubicBezTo>
                  <a:pt x="85689" y="704539"/>
                  <a:pt x="69702" y="568272"/>
                  <a:pt x="0" y="458423"/>
                </a:cubicBezTo>
                <a:cubicBezTo>
                  <a:pt x="110713" y="527082"/>
                  <a:pt x="276534" y="548761"/>
                  <a:pt x="369174" y="586957"/>
                </a:cubicBezTo>
                <a:lnTo>
                  <a:pt x="391902" y="591165"/>
                </a:lnTo>
                <a:lnTo>
                  <a:pt x="402848" y="591247"/>
                </a:lnTo>
                <a:cubicBezTo>
                  <a:pt x="445023" y="588227"/>
                  <a:pt x="452809" y="561953"/>
                  <a:pt x="422027" y="519979"/>
                </a:cubicBezTo>
                <a:lnTo>
                  <a:pt x="395066" y="495604"/>
                </a:lnTo>
                <a:cubicBezTo>
                  <a:pt x="346821" y="447359"/>
                  <a:pt x="317255" y="388427"/>
                  <a:pt x="307183" y="329470"/>
                </a:cubicBezTo>
                <a:cubicBezTo>
                  <a:pt x="270326" y="219647"/>
                  <a:pt x="257727" y="97633"/>
                  <a:pt x="196614" y="0"/>
                </a:cubicBezTo>
                <a:close/>
              </a:path>
            </a:pathLst>
          </a:cu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3" name="フリーフォーム: 図形 62">
            <a:extLst>
              <a:ext uri="{FF2B5EF4-FFF2-40B4-BE49-F238E27FC236}">
                <a16:creationId xmlns:a16="http://schemas.microsoft.com/office/drawing/2014/main" id="{A26BF5E5-C892-4DF5-95F0-9B3539F57150}"/>
              </a:ext>
            </a:extLst>
          </p:cNvPr>
          <p:cNvSpPr/>
          <p:nvPr/>
        </p:nvSpPr>
        <p:spPr>
          <a:xfrm>
            <a:off x="495393" y="2829241"/>
            <a:ext cx="1390712" cy="1480850"/>
          </a:xfrm>
          <a:custGeom>
            <a:avLst/>
            <a:gdLst>
              <a:gd name="connsiteX0" fmla="*/ 695356 w 1390712"/>
              <a:gd name="connsiteY0" fmla="*/ 0 h 1480850"/>
              <a:gd name="connsiteX1" fmla="*/ 716253 w 1390712"/>
              <a:gd name="connsiteY1" fmla="*/ 83792 h 1480850"/>
              <a:gd name="connsiteX2" fmla="*/ 1035915 w 1390712"/>
              <a:gd name="connsiteY2" fmla="*/ 532975 h 1480850"/>
              <a:gd name="connsiteX3" fmla="*/ 1113267 w 1390712"/>
              <a:gd name="connsiteY3" fmla="*/ 575032 h 1480850"/>
              <a:gd name="connsiteX4" fmla="*/ 1113603 w 1390712"/>
              <a:gd name="connsiteY4" fmla="*/ 575181 h 1480850"/>
              <a:gd name="connsiteX5" fmla="*/ 1114074 w 1390712"/>
              <a:gd name="connsiteY5" fmla="*/ 575472 h 1480850"/>
              <a:gd name="connsiteX6" fmla="*/ 1142346 w 1390712"/>
              <a:gd name="connsiteY6" fmla="*/ 590844 h 1480850"/>
              <a:gd name="connsiteX7" fmla="*/ 1138956 w 1390712"/>
              <a:gd name="connsiteY7" fmla="*/ 590844 h 1480850"/>
              <a:gd name="connsiteX8" fmla="*/ 1207601 w 1390712"/>
              <a:gd name="connsiteY8" fmla="*/ 633254 h 1480850"/>
              <a:gd name="connsiteX9" fmla="*/ 1390712 w 1390712"/>
              <a:gd name="connsiteY9" fmla="*/ 940950 h 1480850"/>
              <a:gd name="connsiteX10" fmla="*/ 1004635 w 1390712"/>
              <a:gd name="connsiteY10" fmla="*/ 1354646 h 1480850"/>
              <a:gd name="connsiteX11" fmla="*/ 729593 w 1390712"/>
              <a:gd name="connsiteY11" fmla="*/ 1454486 h 1480850"/>
              <a:gd name="connsiteX12" fmla="*/ 695354 w 1390712"/>
              <a:gd name="connsiteY12" fmla="*/ 1480850 h 1480850"/>
              <a:gd name="connsiteX13" fmla="*/ 661115 w 1390712"/>
              <a:gd name="connsiteY13" fmla="*/ 1454486 h 1480850"/>
              <a:gd name="connsiteX14" fmla="*/ 386077 w 1390712"/>
              <a:gd name="connsiteY14" fmla="*/ 1354646 h 1480850"/>
              <a:gd name="connsiteX15" fmla="*/ 0 w 1390712"/>
              <a:gd name="connsiteY15" fmla="*/ 940950 h 1480850"/>
              <a:gd name="connsiteX16" fmla="*/ 183111 w 1390712"/>
              <a:gd name="connsiteY16" fmla="*/ 633254 h 1480850"/>
              <a:gd name="connsiteX17" fmla="*/ 251757 w 1390712"/>
              <a:gd name="connsiteY17" fmla="*/ 590844 h 1480850"/>
              <a:gd name="connsiteX18" fmla="*/ 248366 w 1390712"/>
              <a:gd name="connsiteY18" fmla="*/ 590844 h 1480850"/>
              <a:gd name="connsiteX19" fmla="*/ 276638 w 1390712"/>
              <a:gd name="connsiteY19" fmla="*/ 575472 h 1480850"/>
              <a:gd name="connsiteX20" fmla="*/ 277111 w 1390712"/>
              <a:gd name="connsiteY20" fmla="*/ 575181 h 1480850"/>
              <a:gd name="connsiteX21" fmla="*/ 277446 w 1390712"/>
              <a:gd name="connsiteY21" fmla="*/ 575032 h 1480850"/>
              <a:gd name="connsiteX22" fmla="*/ 354799 w 1390712"/>
              <a:gd name="connsiteY22" fmla="*/ 532975 h 1480850"/>
              <a:gd name="connsiteX23" fmla="*/ 674461 w 1390712"/>
              <a:gd name="connsiteY23" fmla="*/ 83792 h 1480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390712" h="1480850">
                <a:moveTo>
                  <a:pt x="695356" y="0"/>
                </a:moveTo>
                <a:lnTo>
                  <a:pt x="716253" y="83792"/>
                </a:lnTo>
                <a:cubicBezTo>
                  <a:pt x="780684" y="273405"/>
                  <a:pt x="893717" y="431199"/>
                  <a:pt x="1035915" y="532975"/>
                </a:cubicBezTo>
                <a:lnTo>
                  <a:pt x="1113267" y="575032"/>
                </a:lnTo>
                <a:lnTo>
                  <a:pt x="1113603" y="575181"/>
                </a:lnTo>
                <a:lnTo>
                  <a:pt x="1114074" y="575472"/>
                </a:lnTo>
                <a:lnTo>
                  <a:pt x="1142346" y="590844"/>
                </a:lnTo>
                <a:lnTo>
                  <a:pt x="1138956" y="590844"/>
                </a:lnTo>
                <a:lnTo>
                  <a:pt x="1207601" y="633254"/>
                </a:lnTo>
                <a:cubicBezTo>
                  <a:pt x="1321995" y="716870"/>
                  <a:pt x="1390712" y="824069"/>
                  <a:pt x="1390712" y="940950"/>
                </a:cubicBezTo>
                <a:cubicBezTo>
                  <a:pt x="1390712" y="1116271"/>
                  <a:pt x="1236098" y="1269806"/>
                  <a:pt x="1004635" y="1354646"/>
                </a:cubicBezTo>
                <a:lnTo>
                  <a:pt x="729593" y="1454486"/>
                </a:lnTo>
                <a:lnTo>
                  <a:pt x="695354" y="1480850"/>
                </a:lnTo>
                <a:lnTo>
                  <a:pt x="661115" y="1454486"/>
                </a:lnTo>
                <a:lnTo>
                  <a:pt x="386077" y="1354646"/>
                </a:lnTo>
                <a:cubicBezTo>
                  <a:pt x="154614" y="1269806"/>
                  <a:pt x="0" y="1116271"/>
                  <a:pt x="0" y="940950"/>
                </a:cubicBezTo>
                <a:cubicBezTo>
                  <a:pt x="0" y="824069"/>
                  <a:pt x="68717" y="716870"/>
                  <a:pt x="183111" y="633254"/>
                </a:cubicBezTo>
                <a:lnTo>
                  <a:pt x="251757" y="590844"/>
                </a:lnTo>
                <a:lnTo>
                  <a:pt x="248366" y="590844"/>
                </a:lnTo>
                <a:lnTo>
                  <a:pt x="276638" y="575472"/>
                </a:lnTo>
                <a:lnTo>
                  <a:pt x="277111" y="575181"/>
                </a:lnTo>
                <a:lnTo>
                  <a:pt x="277446" y="575032"/>
                </a:lnTo>
                <a:lnTo>
                  <a:pt x="354799" y="532975"/>
                </a:lnTo>
                <a:cubicBezTo>
                  <a:pt x="496997" y="431199"/>
                  <a:pt x="610030" y="273405"/>
                  <a:pt x="674461" y="83792"/>
                </a:cubicBezTo>
                <a:close/>
              </a:path>
            </a:pathLst>
          </a:cu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2" name="フリーフォーム: 図形 61">
            <a:extLst>
              <a:ext uri="{FF2B5EF4-FFF2-40B4-BE49-F238E27FC236}">
                <a16:creationId xmlns:a16="http://schemas.microsoft.com/office/drawing/2014/main" id="{0609695A-2DAB-4660-A0D2-76D084DFC19A}"/>
              </a:ext>
            </a:extLst>
          </p:cNvPr>
          <p:cNvSpPr/>
          <p:nvPr/>
        </p:nvSpPr>
        <p:spPr>
          <a:xfrm>
            <a:off x="478649" y="5098044"/>
            <a:ext cx="1478392" cy="902749"/>
          </a:xfrm>
          <a:custGeom>
            <a:avLst/>
            <a:gdLst>
              <a:gd name="connsiteX0" fmla="*/ 529558 w 1478392"/>
              <a:gd name="connsiteY0" fmla="*/ 0 h 902749"/>
              <a:gd name="connsiteX1" fmla="*/ 621516 w 1478392"/>
              <a:gd name="connsiteY1" fmla="*/ 94137 h 902749"/>
              <a:gd name="connsiteX2" fmla="*/ 855448 w 1478392"/>
              <a:gd name="connsiteY2" fmla="*/ 36701 h 902749"/>
              <a:gd name="connsiteX3" fmla="*/ 897031 w 1478392"/>
              <a:gd name="connsiteY3" fmla="*/ 137056 h 902749"/>
              <a:gd name="connsiteX4" fmla="*/ 1093876 w 1478392"/>
              <a:gd name="connsiteY4" fmla="*/ 142541 h 902749"/>
              <a:gd name="connsiteX5" fmla="*/ 1075885 w 1478392"/>
              <a:gd name="connsiteY5" fmla="*/ 230868 h 902749"/>
              <a:gd name="connsiteX6" fmla="*/ 1322749 w 1478392"/>
              <a:gd name="connsiteY6" fmla="*/ 294796 h 902749"/>
              <a:gd name="connsiteX7" fmla="*/ 1285561 w 1478392"/>
              <a:gd name="connsiteY7" fmla="*/ 374097 h 902749"/>
              <a:gd name="connsiteX8" fmla="*/ 1478392 w 1478392"/>
              <a:gd name="connsiteY8" fmla="*/ 451375 h 902749"/>
              <a:gd name="connsiteX9" fmla="*/ 1280300 w 1478392"/>
              <a:gd name="connsiteY9" fmla="*/ 528653 h 902749"/>
              <a:gd name="connsiteX10" fmla="*/ 1322749 w 1478392"/>
              <a:gd name="connsiteY10" fmla="*/ 607953 h 902749"/>
              <a:gd name="connsiteX11" fmla="*/ 1075885 w 1478392"/>
              <a:gd name="connsiteY11" fmla="*/ 671881 h 902749"/>
              <a:gd name="connsiteX12" fmla="*/ 1093876 w 1478392"/>
              <a:gd name="connsiteY12" fmla="*/ 760208 h 902749"/>
              <a:gd name="connsiteX13" fmla="*/ 897031 w 1478392"/>
              <a:gd name="connsiteY13" fmla="*/ 765694 h 902749"/>
              <a:gd name="connsiteX14" fmla="*/ 855448 w 1478392"/>
              <a:gd name="connsiteY14" fmla="*/ 866048 h 902749"/>
              <a:gd name="connsiteX15" fmla="*/ 621516 w 1478392"/>
              <a:gd name="connsiteY15" fmla="*/ 808612 h 902749"/>
              <a:gd name="connsiteX16" fmla="*/ 529558 w 1478392"/>
              <a:gd name="connsiteY16" fmla="*/ 902749 h 902749"/>
              <a:gd name="connsiteX17" fmla="*/ 30893 w 1478392"/>
              <a:gd name="connsiteY17" fmla="*/ 526572 h 902749"/>
              <a:gd name="connsiteX18" fmla="*/ 0 w 1478392"/>
              <a:gd name="connsiteY18" fmla="*/ 451375 h 902749"/>
              <a:gd name="connsiteX19" fmla="*/ 30893 w 1478392"/>
              <a:gd name="connsiteY19" fmla="*/ 376178 h 902749"/>
              <a:gd name="connsiteX20" fmla="*/ 529558 w 1478392"/>
              <a:gd name="connsiteY20" fmla="*/ 0 h 902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478392" h="902749">
                <a:moveTo>
                  <a:pt x="529558" y="0"/>
                </a:moveTo>
                <a:cubicBezTo>
                  <a:pt x="517534" y="33893"/>
                  <a:pt x="507848" y="76587"/>
                  <a:pt x="621516" y="94137"/>
                </a:cubicBezTo>
                <a:cubicBezTo>
                  <a:pt x="735185" y="111687"/>
                  <a:pt x="809821" y="60978"/>
                  <a:pt x="855448" y="36701"/>
                </a:cubicBezTo>
                <a:cubicBezTo>
                  <a:pt x="843198" y="80313"/>
                  <a:pt x="857293" y="119416"/>
                  <a:pt x="897031" y="137056"/>
                </a:cubicBezTo>
                <a:cubicBezTo>
                  <a:pt x="936769" y="154695"/>
                  <a:pt x="1060414" y="142149"/>
                  <a:pt x="1093876" y="142541"/>
                </a:cubicBezTo>
                <a:cubicBezTo>
                  <a:pt x="1073847" y="163677"/>
                  <a:pt x="1037740" y="205493"/>
                  <a:pt x="1075885" y="230868"/>
                </a:cubicBezTo>
                <a:cubicBezTo>
                  <a:pt x="1114030" y="256244"/>
                  <a:pt x="1269192" y="286850"/>
                  <a:pt x="1322749" y="294796"/>
                </a:cubicBezTo>
                <a:cubicBezTo>
                  <a:pt x="1307819" y="308029"/>
                  <a:pt x="1259621" y="348000"/>
                  <a:pt x="1285561" y="374097"/>
                </a:cubicBezTo>
                <a:cubicBezTo>
                  <a:pt x="1311502" y="400193"/>
                  <a:pt x="1417590" y="434266"/>
                  <a:pt x="1478392" y="451375"/>
                </a:cubicBezTo>
                <a:cubicBezTo>
                  <a:pt x="1417915" y="469277"/>
                  <a:pt x="1299225" y="489356"/>
                  <a:pt x="1280300" y="528653"/>
                </a:cubicBezTo>
                <a:cubicBezTo>
                  <a:pt x="1263964" y="562571"/>
                  <a:pt x="1307819" y="594720"/>
                  <a:pt x="1322749" y="607953"/>
                </a:cubicBezTo>
                <a:cubicBezTo>
                  <a:pt x="1269192" y="615900"/>
                  <a:pt x="1114030" y="646505"/>
                  <a:pt x="1075885" y="671881"/>
                </a:cubicBezTo>
                <a:cubicBezTo>
                  <a:pt x="1037740" y="697257"/>
                  <a:pt x="1073847" y="739072"/>
                  <a:pt x="1093876" y="760208"/>
                </a:cubicBezTo>
                <a:cubicBezTo>
                  <a:pt x="1060414" y="760600"/>
                  <a:pt x="936769" y="748054"/>
                  <a:pt x="897031" y="765694"/>
                </a:cubicBezTo>
                <a:cubicBezTo>
                  <a:pt x="857293" y="783333"/>
                  <a:pt x="843198" y="822436"/>
                  <a:pt x="855448" y="866048"/>
                </a:cubicBezTo>
                <a:cubicBezTo>
                  <a:pt x="809821" y="841771"/>
                  <a:pt x="735185" y="791062"/>
                  <a:pt x="621516" y="808612"/>
                </a:cubicBezTo>
                <a:cubicBezTo>
                  <a:pt x="507848" y="826162"/>
                  <a:pt x="517534" y="868856"/>
                  <a:pt x="529558" y="902749"/>
                </a:cubicBezTo>
                <a:cubicBezTo>
                  <a:pt x="259201" y="879251"/>
                  <a:pt x="114791" y="709771"/>
                  <a:pt x="30893" y="526572"/>
                </a:cubicBezTo>
                <a:lnTo>
                  <a:pt x="0" y="451375"/>
                </a:lnTo>
                <a:lnTo>
                  <a:pt x="30893" y="376178"/>
                </a:lnTo>
                <a:cubicBezTo>
                  <a:pt x="114791" y="192978"/>
                  <a:pt x="259201" y="23498"/>
                  <a:pt x="529558" y="0"/>
                </a:cubicBezTo>
                <a:close/>
              </a:path>
            </a:pathLst>
          </a:cu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1" name="フリーフォーム: 図形 60">
            <a:extLst>
              <a:ext uri="{FF2B5EF4-FFF2-40B4-BE49-F238E27FC236}">
                <a16:creationId xmlns:a16="http://schemas.microsoft.com/office/drawing/2014/main" id="{DDB5CF51-95E4-4FD6-A406-18D72B5948A3}"/>
              </a:ext>
            </a:extLst>
          </p:cNvPr>
          <p:cNvSpPr/>
          <p:nvPr/>
        </p:nvSpPr>
        <p:spPr>
          <a:xfrm>
            <a:off x="2366757" y="5115545"/>
            <a:ext cx="1489094" cy="867746"/>
          </a:xfrm>
          <a:custGeom>
            <a:avLst/>
            <a:gdLst>
              <a:gd name="connsiteX0" fmla="*/ 633326 w 1489094"/>
              <a:gd name="connsiteY0" fmla="*/ 0 h 867746"/>
              <a:gd name="connsiteX1" fmla="*/ 641218 w 1489094"/>
              <a:gd name="connsiteY1" fmla="*/ 18804 h 867746"/>
              <a:gd name="connsiteX2" fmla="*/ 664600 w 1489094"/>
              <a:gd name="connsiteY2" fmla="*/ 20431 h 867746"/>
              <a:gd name="connsiteX3" fmla="*/ 695693 w 1489094"/>
              <a:gd name="connsiteY3" fmla="*/ 7930 h 867746"/>
              <a:gd name="connsiteX4" fmla="*/ 699212 w 1489094"/>
              <a:gd name="connsiteY4" fmla="*/ 24057 h 867746"/>
              <a:gd name="connsiteX5" fmla="*/ 704315 w 1489094"/>
              <a:gd name="connsiteY5" fmla="*/ 24491 h 867746"/>
              <a:gd name="connsiteX6" fmla="*/ 743528 w 1489094"/>
              <a:gd name="connsiteY6" fmla="*/ 8726 h 867746"/>
              <a:gd name="connsiteX7" fmla="*/ 747962 w 1489094"/>
              <a:gd name="connsiteY7" fmla="*/ 29048 h 867746"/>
              <a:gd name="connsiteX8" fmla="*/ 769618 w 1489094"/>
              <a:gd name="connsiteY8" fmla="*/ 32759 h 867746"/>
              <a:gd name="connsiteX9" fmla="*/ 803557 w 1489094"/>
              <a:gd name="connsiteY9" fmla="*/ 23416 h 867746"/>
              <a:gd name="connsiteX10" fmla="*/ 804207 w 1489094"/>
              <a:gd name="connsiteY10" fmla="*/ 39370 h 867746"/>
              <a:gd name="connsiteX11" fmla="*/ 814776 w 1489094"/>
              <a:gd name="connsiteY11" fmla="*/ 42149 h 867746"/>
              <a:gd name="connsiteX12" fmla="*/ 861996 w 1489094"/>
              <a:gd name="connsiteY12" fmla="*/ 34132 h 867746"/>
              <a:gd name="connsiteX13" fmla="*/ 860601 w 1489094"/>
              <a:gd name="connsiteY13" fmla="*/ 49271 h 867746"/>
              <a:gd name="connsiteX14" fmla="*/ 920062 w 1489094"/>
              <a:gd name="connsiteY14" fmla="*/ 44905 h 867746"/>
              <a:gd name="connsiteX15" fmla="*/ 916466 w 1489094"/>
              <a:gd name="connsiteY15" fmla="*/ 59299 h 867746"/>
              <a:gd name="connsiteX16" fmla="*/ 981695 w 1489094"/>
              <a:gd name="connsiteY16" fmla="*/ 61647 h 867746"/>
              <a:gd name="connsiteX17" fmla="*/ 967846 w 1489094"/>
              <a:gd name="connsiteY17" fmla="*/ 89714 h 867746"/>
              <a:gd name="connsiteX18" fmla="*/ 1047238 w 1489094"/>
              <a:gd name="connsiteY18" fmla="*/ 88596 h 867746"/>
              <a:gd name="connsiteX19" fmla="*/ 1038341 w 1489094"/>
              <a:gd name="connsiteY19" fmla="*/ 113828 h 867746"/>
              <a:gd name="connsiteX20" fmla="*/ 1095469 w 1489094"/>
              <a:gd name="connsiteY20" fmla="*/ 113023 h 867746"/>
              <a:gd name="connsiteX21" fmla="*/ 1079367 w 1489094"/>
              <a:gd name="connsiteY21" fmla="*/ 158686 h 867746"/>
              <a:gd name="connsiteX22" fmla="*/ 1169442 w 1489094"/>
              <a:gd name="connsiteY22" fmla="*/ 166284 h 867746"/>
              <a:gd name="connsiteX23" fmla="*/ 1154012 w 1489094"/>
              <a:gd name="connsiteY23" fmla="*/ 193516 h 867746"/>
              <a:gd name="connsiteX24" fmla="*/ 1232143 w 1489094"/>
              <a:gd name="connsiteY24" fmla="*/ 200106 h 867746"/>
              <a:gd name="connsiteX25" fmla="*/ 1207465 w 1489094"/>
              <a:gd name="connsiteY25" fmla="*/ 243658 h 867746"/>
              <a:gd name="connsiteX26" fmla="*/ 1295384 w 1489094"/>
              <a:gd name="connsiteY26" fmla="*/ 260754 h 867746"/>
              <a:gd name="connsiteX27" fmla="*/ 1273368 w 1489094"/>
              <a:gd name="connsiteY27" fmla="*/ 288577 h 867746"/>
              <a:gd name="connsiteX28" fmla="*/ 1360990 w 1489094"/>
              <a:gd name="connsiteY28" fmla="*/ 315028 h 867746"/>
              <a:gd name="connsiteX29" fmla="*/ 1342055 w 1489094"/>
              <a:gd name="connsiteY29" fmla="*/ 334202 h 867746"/>
              <a:gd name="connsiteX30" fmla="*/ 1426038 w 1489094"/>
              <a:gd name="connsiteY30" fmla="*/ 369124 h 867746"/>
              <a:gd name="connsiteX31" fmla="*/ 1405018 w 1489094"/>
              <a:gd name="connsiteY31" fmla="*/ 385798 h 867746"/>
              <a:gd name="connsiteX32" fmla="*/ 1489094 w 1489094"/>
              <a:gd name="connsiteY32" fmla="*/ 433597 h 867746"/>
              <a:gd name="connsiteX33" fmla="*/ 1407294 w 1489094"/>
              <a:gd name="connsiteY33" fmla="*/ 479060 h 867746"/>
              <a:gd name="connsiteX34" fmla="*/ 1426721 w 1489094"/>
              <a:gd name="connsiteY34" fmla="*/ 494211 h 867746"/>
              <a:gd name="connsiteX35" fmla="*/ 1340071 w 1489094"/>
              <a:gd name="connsiteY35" fmla="*/ 530984 h 867746"/>
              <a:gd name="connsiteX36" fmla="*/ 1360990 w 1489094"/>
              <a:gd name="connsiteY36" fmla="*/ 552166 h 867746"/>
              <a:gd name="connsiteX37" fmla="*/ 1269814 w 1489094"/>
              <a:gd name="connsiteY37" fmla="*/ 579691 h 867746"/>
              <a:gd name="connsiteX38" fmla="*/ 1293432 w 1489094"/>
              <a:gd name="connsiteY38" fmla="*/ 610127 h 867746"/>
              <a:gd name="connsiteX39" fmla="*/ 1208843 w 1489094"/>
              <a:gd name="connsiteY39" fmla="*/ 625967 h 867746"/>
              <a:gd name="connsiteX40" fmla="*/ 1232143 w 1489094"/>
              <a:gd name="connsiteY40" fmla="*/ 667087 h 867746"/>
              <a:gd name="connsiteX41" fmla="*/ 1154013 w 1489094"/>
              <a:gd name="connsiteY41" fmla="*/ 673677 h 867746"/>
              <a:gd name="connsiteX42" fmla="*/ 1169443 w 1489094"/>
              <a:gd name="connsiteY42" fmla="*/ 700908 h 867746"/>
              <a:gd name="connsiteX43" fmla="*/ 1077811 w 1489094"/>
              <a:gd name="connsiteY43" fmla="*/ 708637 h 867746"/>
              <a:gd name="connsiteX44" fmla="*/ 1095469 w 1489094"/>
              <a:gd name="connsiteY44" fmla="*/ 754767 h 867746"/>
              <a:gd name="connsiteX45" fmla="*/ 1023027 w 1489094"/>
              <a:gd name="connsiteY45" fmla="*/ 753747 h 867746"/>
              <a:gd name="connsiteX46" fmla="*/ 1032768 w 1489094"/>
              <a:gd name="connsiteY46" fmla="*/ 779194 h 867746"/>
              <a:gd name="connsiteX47" fmla="*/ 955952 w 1489094"/>
              <a:gd name="connsiteY47" fmla="*/ 778112 h 867746"/>
              <a:gd name="connsiteX48" fmla="*/ 973931 w 1489094"/>
              <a:gd name="connsiteY48" fmla="*/ 822065 h 867746"/>
              <a:gd name="connsiteX49" fmla="*/ 908638 w 1489094"/>
              <a:gd name="connsiteY49" fmla="*/ 821439 h 867746"/>
              <a:gd name="connsiteX50" fmla="*/ 911148 w 1489094"/>
              <a:gd name="connsiteY50" fmla="*/ 835972 h 867746"/>
              <a:gd name="connsiteX51" fmla="*/ 852116 w 1489094"/>
              <a:gd name="connsiteY51" fmla="*/ 828906 h 867746"/>
              <a:gd name="connsiteX52" fmla="*/ 852373 w 1489094"/>
              <a:gd name="connsiteY52" fmla="*/ 844083 h 867746"/>
              <a:gd name="connsiteX53" fmla="*/ 795601 w 1489094"/>
              <a:gd name="connsiteY53" fmla="*/ 831697 h 867746"/>
              <a:gd name="connsiteX54" fmla="*/ 793231 w 1489094"/>
              <a:gd name="connsiteY54" fmla="*/ 852121 h 867746"/>
              <a:gd name="connsiteX55" fmla="*/ 750532 w 1489094"/>
              <a:gd name="connsiteY55" fmla="*/ 838129 h 867746"/>
              <a:gd name="connsiteX56" fmla="*/ 739527 w 1489094"/>
              <a:gd name="connsiteY56" fmla="*/ 839330 h 867746"/>
              <a:gd name="connsiteX57" fmla="*/ 732202 w 1489094"/>
              <a:gd name="connsiteY57" fmla="*/ 864052 h 867746"/>
              <a:gd name="connsiteX58" fmla="*/ 689782 w 1489094"/>
              <a:gd name="connsiteY58" fmla="*/ 844472 h 867746"/>
              <a:gd name="connsiteX59" fmla="*/ 684390 w 1489094"/>
              <a:gd name="connsiteY59" fmla="*/ 862669 h 867746"/>
              <a:gd name="connsiteX60" fmla="*/ 651851 w 1489094"/>
              <a:gd name="connsiteY60" fmla="*/ 847650 h 867746"/>
              <a:gd name="connsiteX61" fmla="*/ 630939 w 1489094"/>
              <a:gd name="connsiteY61" fmla="*/ 849105 h 867746"/>
              <a:gd name="connsiteX62" fmla="*/ 621534 w 1489094"/>
              <a:gd name="connsiteY62" fmla="*/ 867746 h 867746"/>
              <a:gd name="connsiteX63" fmla="*/ 593232 w 1489094"/>
              <a:gd name="connsiteY63" fmla="*/ 850606 h 867746"/>
              <a:gd name="connsiteX64" fmla="*/ 585523 w 1489094"/>
              <a:gd name="connsiteY64" fmla="*/ 865884 h 867746"/>
              <a:gd name="connsiteX65" fmla="*/ 556066 w 1489094"/>
              <a:gd name="connsiteY65" fmla="*/ 848044 h 867746"/>
              <a:gd name="connsiteX66" fmla="*/ 526298 w 1489094"/>
              <a:gd name="connsiteY66" fmla="*/ 845474 h 867746"/>
              <a:gd name="connsiteX67" fmla="*/ 0 w 1489094"/>
              <a:gd name="connsiteY67" fmla="*/ 438160 h 867746"/>
              <a:gd name="connsiteX68" fmla="*/ 479278 w 1489094"/>
              <a:gd name="connsiteY68" fmla="*/ 29579 h 867746"/>
              <a:gd name="connsiteX69" fmla="*/ 526297 w 1489094"/>
              <a:gd name="connsiteY69" fmla="*/ 21719 h 867746"/>
              <a:gd name="connsiteX70" fmla="*/ 563016 w 1489094"/>
              <a:gd name="connsiteY70" fmla="*/ 18549 h 867746"/>
              <a:gd name="connsiteX71" fmla="*/ 597236 w 1489094"/>
              <a:gd name="connsiteY71" fmla="*/ 220 h 867746"/>
              <a:gd name="connsiteX72" fmla="*/ 603786 w 1489094"/>
              <a:gd name="connsiteY72" fmla="*/ 15823 h 867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1489094" h="867746">
                <a:moveTo>
                  <a:pt x="633326" y="0"/>
                </a:moveTo>
                <a:lnTo>
                  <a:pt x="641218" y="18804"/>
                </a:lnTo>
                <a:lnTo>
                  <a:pt x="664600" y="20431"/>
                </a:lnTo>
                <a:lnTo>
                  <a:pt x="695693" y="7930"/>
                </a:lnTo>
                <a:lnTo>
                  <a:pt x="699212" y="24057"/>
                </a:lnTo>
                <a:lnTo>
                  <a:pt x="704315" y="24491"/>
                </a:lnTo>
                <a:lnTo>
                  <a:pt x="743528" y="8726"/>
                </a:lnTo>
                <a:lnTo>
                  <a:pt x="747962" y="29048"/>
                </a:lnTo>
                <a:lnTo>
                  <a:pt x="769618" y="32759"/>
                </a:lnTo>
                <a:lnTo>
                  <a:pt x="803557" y="23416"/>
                </a:lnTo>
                <a:lnTo>
                  <a:pt x="804207" y="39370"/>
                </a:lnTo>
                <a:lnTo>
                  <a:pt x="814776" y="42149"/>
                </a:lnTo>
                <a:lnTo>
                  <a:pt x="861996" y="34132"/>
                </a:lnTo>
                <a:lnTo>
                  <a:pt x="860601" y="49271"/>
                </a:lnTo>
                <a:lnTo>
                  <a:pt x="920062" y="44905"/>
                </a:lnTo>
                <a:lnTo>
                  <a:pt x="916466" y="59299"/>
                </a:lnTo>
                <a:lnTo>
                  <a:pt x="981695" y="61647"/>
                </a:lnTo>
                <a:lnTo>
                  <a:pt x="967846" y="89714"/>
                </a:lnTo>
                <a:cubicBezTo>
                  <a:pt x="994310" y="89341"/>
                  <a:pt x="1020774" y="88969"/>
                  <a:pt x="1047238" y="88596"/>
                </a:cubicBezTo>
                <a:lnTo>
                  <a:pt x="1038341" y="113828"/>
                </a:lnTo>
                <a:cubicBezTo>
                  <a:pt x="1057384" y="113559"/>
                  <a:pt x="1076427" y="113291"/>
                  <a:pt x="1095469" y="113023"/>
                </a:cubicBezTo>
                <a:lnTo>
                  <a:pt x="1079367" y="158686"/>
                </a:lnTo>
                <a:lnTo>
                  <a:pt x="1169442" y="166284"/>
                </a:lnTo>
                <a:lnTo>
                  <a:pt x="1154012" y="193516"/>
                </a:lnTo>
                <a:lnTo>
                  <a:pt x="1232143" y="200106"/>
                </a:lnTo>
                <a:lnTo>
                  <a:pt x="1207465" y="243658"/>
                </a:lnTo>
                <a:lnTo>
                  <a:pt x="1295384" y="260754"/>
                </a:lnTo>
                <a:lnTo>
                  <a:pt x="1273368" y="288577"/>
                </a:lnTo>
                <a:lnTo>
                  <a:pt x="1360990" y="315028"/>
                </a:lnTo>
                <a:lnTo>
                  <a:pt x="1342055" y="334202"/>
                </a:lnTo>
                <a:lnTo>
                  <a:pt x="1426038" y="369124"/>
                </a:lnTo>
                <a:lnTo>
                  <a:pt x="1405018" y="385798"/>
                </a:lnTo>
                <a:lnTo>
                  <a:pt x="1489094" y="433597"/>
                </a:lnTo>
                <a:lnTo>
                  <a:pt x="1407294" y="479060"/>
                </a:lnTo>
                <a:lnTo>
                  <a:pt x="1426721" y="494211"/>
                </a:lnTo>
                <a:lnTo>
                  <a:pt x="1340071" y="530984"/>
                </a:lnTo>
                <a:lnTo>
                  <a:pt x="1360990" y="552166"/>
                </a:lnTo>
                <a:lnTo>
                  <a:pt x="1269814" y="579691"/>
                </a:lnTo>
                <a:lnTo>
                  <a:pt x="1293432" y="610127"/>
                </a:lnTo>
                <a:lnTo>
                  <a:pt x="1208843" y="625967"/>
                </a:lnTo>
                <a:lnTo>
                  <a:pt x="1232143" y="667087"/>
                </a:lnTo>
                <a:lnTo>
                  <a:pt x="1154013" y="673677"/>
                </a:lnTo>
                <a:lnTo>
                  <a:pt x="1169443" y="700908"/>
                </a:lnTo>
                <a:lnTo>
                  <a:pt x="1077811" y="708637"/>
                </a:lnTo>
                <a:lnTo>
                  <a:pt x="1095469" y="754767"/>
                </a:lnTo>
                <a:lnTo>
                  <a:pt x="1023027" y="753747"/>
                </a:lnTo>
                <a:lnTo>
                  <a:pt x="1032768" y="779194"/>
                </a:lnTo>
                <a:lnTo>
                  <a:pt x="955952" y="778112"/>
                </a:lnTo>
                <a:lnTo>
                  <a:pt x="973931" y="822065"/>
                </a:lnTo>
                <a:cubicBezTo>
                  <a:pt x="952167" y="821856"/>
                  <a:pt x="930402" y="821648"/>
                  <a:pt x="908638" y="821439"/>
                </a:cubicBezTo>
                <a:lnTo>
                  <a:pt x="911148" y="835972"/>
                </a:lnTo>
                <a:lnTo>
                  <a:pt x="852116" y="828906"/>
                </a:lnTo>
                <a:lnTo>
                  <a:pt x="852373" y="844083"/>
                </a:lnTo>
                <a:lnTo>
                  <a:pt x="795601" y="831697"/>
                </a:lnTo>
                <a:lnTo>
                  <a:pt x="793231" y="852121"/>
                </a:lnTo>
                <a:lnTo>
                  <a:pt x="750532" y="838129"/>
                </a:lnTo>
                <a:lnTo>
                  <a:pt x="739527" y="839330"/>
                </a:lnTo>
                <a:lnTo>
                  <a:pt x="732202" y="864052"/>
                </a:lnTo>
                <a:lnTo>
                  <a:pt x="689782" y="844472"/>
                </a:lnTo>
                <a:lnTo>
                  <a:pt x="684390" y="862669"/>
                </a:lnTo>
                <a:lnTo>
                  <a:pt x="651851" y="847650"/>
                </a:lnTo>
                <a:lnTo>
                  <a:pt x="630939" y="849105"/>
                </a:lnTo>
                <a:lnTo>
                  <a:pt x="621534" y="867746"/>
                </a:lnTo>
                <a:lnTo>
                  <a:pt x="593232" y="850606"/>
                </a:lnTo>
                <a:lnTo>
                  <a:pt x="585523" y="865884"/>
                </a:lnTo>
                <a:lnTo>
                  <a:pt x="556066" y="848044"/>
                </a:lnTo>
                <a:lnTo>
                  <a:pt x="526298" y="845474"/>
                </a:lnTo>
                <a:cubicBezTo>
                  <a:pt x="377751" y="833530"/>
                  <a:pt x="89830" y="660576"/>
                  <a:pt x="0" y="438160"/>
                </a:cubicBezTo>
                <a:cubicBezTo>
                  <a:pt x="83393" y="245597"/>
                  <a:pt x="330871" y="46687"/>
                  <a:pt x="479278" y="29579"/>
                </a:cubicBezTo>
                <a:lnTo>
                  <a:pt x="526297" y="21719"/>
                </a:lnTo>
                <a:lnTo>
                  <a:pt x="563016" y="18549"/>
                </a:lnTo>
                <a:lnTo>
                  <a:pt x="597236" y="220"/>
                </a:lnTo>
                <a:lnTo>
                  <a:pt x="603786" y="15823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40936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pptxh50_葉っぱ型図形</dc:title>
  <dc:subject>pptxh50_葉っぱ型図形</dc:subject>
  <dc:creator>でじけろお</dc:creator>
  <cp:revision>1</cp:revision>
  <dcterms:created xsi:type="dcterms:W3CDTF">2018-05-20T00:31:01Z</dcterms:created>
  <dcterms:modified xsi:type="dcterms:W3CDTF">2021-05-30T19:54:34Z</dcterms:modified>
  <cp:version>1</cp:version>
</cp:coreProperties>
</file>